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85" r:id="rId3"/>
    <p:sldId id="286" r:id="rId4"/>
    <p:sldId id="287" r:id="rId5"/>
    <p:sldId id="275" r:id="rId6"/>
    <p:sldId id="273" r:id="rId7"/>
    <p:sldId id="274" r:id="rId8"/>
    <p:sldId id="257" r:id="rId9"/>
    <p:sldId id="289" r:id="rId10"/>
    <p:sldId id="258" r:id="rId11"/>
    <p:sldId id="259" r:id="rId12"/>
    <p:sldId id="260" r:id="rId13"/>
    <p:sldId id="290" r:id="rId14"/>
    <p:sldId id="261" r:id="rId15"/>
    <p:sldId id="262" r:id="rId16"/>
    <p:sldId id="264" r:id="rId17"/>
    <p:sldId id="263" r:id="rId18"/>
    <p:sldId id="265" r:id="rId19"/>
    <p:sldId id="266" r:id="rId20"/>
    <p:sldId id="292" r:id="rId21"/>
    <p:sldId id="267" r:id="rId22"/>
    <p:sldId id="268" r:id="rId23"/>
    <p:sldId id="269" r:id="rId24"/>
    <p:sldId id="270" r:id="rId25"/>
    <p:sldId id="288" r:id="rId26"/>
    <p:sldId id="293" r:id="rId27"/>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5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84" autoAdjust="0"/>
    <p:restoredTop sz="94660"/>
  </p:normalViewPr>
  <p:slideViewPr>
    <p:cSldViewPr>
      <p:cViewPr varScale="1">
        <p:scale>
          <a:sx n="74" d="100"/>
          <a:sy n="74" d="100"/>
        </p:scale>
        <p:origin x="-115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BB66B1-329E-413A-950D-0FDFE3A4727B}" type="datetimeFigureOut">
              <a:rPr lang="en-AU" smtClean="0"/>
              <a:pPr/>
              <a:t>25/03/2011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1E911A-7A72-42A5-A01F-CBC2E305A851}"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en-US" smtClean="0"/>
              <a:t>Click to edit Master title style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A"/>
          </a:p>
        </p:txBody>
      </p:sp>
      <p:sp>
        <p:nvSpPr>
          <p:cNvPr id="4" name="Espace réservé de la date 3"/>
          <p:cNvSpPr>
            <a:spLocks noGrp="1"/>
          </p:cNvSpPr>
          <p:nvPr>
            <p:ph type="dt" sz="half" idx="10"/>
          </p:nvPr>
        </p:nvSpPr>
        <p:spPr/>
        <p:txBody>
          <a:bodyPr/>
          <a:lstStyle>
            <a:lvl1pPr>
              <a:defRPr/>
            </a:lvl1pPr>
          </a:lstStyle>
          <a:p>
            <a:pPr>
              <a:defRPr/>
            </a:pPr>
            <a:fld id="{9CDB8EED-B868-4B34-BC26-4B630F1F466C}" type="datetimeFigureOut">
              <a:rPr lang="fr-FR"/>
              <a:pPr>
                <a:defRPr/>
              </a:pPr>
              <a:t>25/03/2011</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AA00FBAC-E734-434C-B37C-1FA91C260604}" type="slidenum">
              <a:rPr lang="fr-CA"/>
              <a:pPr>
                <a:defRPr/>
              </a:pPr>
              <a:t>‹#›</a:t>
            </a:fld>
            <a:endParaRPr lang="fr-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texte vertical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lvl1pPr>
              <a:defRPr/>
            </a:lvl1pPr>
          </a:lstStyle>
          <a:p>
            <a:pPr>
              <a:defRPr/>
            </a:pPr>
            <a:fld id="{097D64BE-F5AF-4BC4-9F27-0DF5BD92C20A}" type="datetimeFigureOut">
              <a:rPr lang="fr-FR"/>
              <a:pPr>
                <a:defRPr/>
              </a:pPr>
              <a:t>25/03/2011</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C80654DD-3215-4A80-8969-C19622487975}" type="slidenum">
              <a:rPr lang="fr-CA"/>
              <a:pPr>
                <a:defRPr/>
              </a:pPr>
              <a:t>‹#›</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en-US" smtClean="0"/>
              <a:t>Click to edit Master title style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lvl1pPr>
              <a:defRPr/>
            </a:lvl1pPr>
          </a:lstStyle>
          <a:p>
            <a:pPr>
              <a:defRPr/>
            </a:pPr>
            <a:fld id="{233DDFA3-991C-4DAC-B740-4FF67C80BEB6}" type="datetimeFigureOut">
              <a:rPr lang="fr-FR"/>
              <a:pPr>
                <a:defRPr/>
              </a:pPr>
              <a:t>25/03/2011</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35E83820-6B18-4B8A-8640-A18300143292}" type="slidenum">
              <a:rPr lang="fr-CA"/>
              <a:pPr>
                <a:defRPr/>
              </a:pPr>
              <a:t>‹#›</a:t>
            </a:fld>
            <a:endParaRPr lang="fr-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EA3020E-F4CC-4FDB-9828-765297AE020D}" type="datetimeFigureOut">
              <a:rPr lang="fr-FR" smtClean="0"/>
              <a:pPr>
                <a:defRPr/>
              </a:pPr>
              <a:t>25/03/2011</a:t>
            </a:fld>
            <a:endParaRPr lang="fr-CA"/>
          </a:p>
        </p:txBody>
      </p:sp>
      <p:sp>
        <p:nvSpPr>
          <p:cNvPr id="5" name="Footer Placeholder 4"/>
          <p:cNvSpPr>
            <a:spLocks noGrp="1"/>
          </p:cNvSpPr>
          <p:nvPr>
            <p:ph type="ftr" sz="quarter" idx="11"/>
          </p:nvPr>
        </p:nvSpPr>
        <p:spPr/>
        <p:txBody>
          <a:bodyPr/>
          <a:lstStyle>
            <a:lvl1pPr>
              <a:defRPr/>
            </a:lvl1pPr>
          </a:lstStyle>
          <a:p>
            <a:pPr>
              <a:defRPr/>
            </a:pPr>
            <a:endParaRPr lang="fr-CA"/>
          </a:p>
        </p:txBody>
      </p:sp>
      <p:sp>
        <p:nvSpPr>
          <p:cNvPr id="6" name="Slide Number Placeholder 5"/>
          <p:cNvSpPr>
            <a:spLocks noGrp="1"/>
          </p:cNvSpPr>
          <p:nvPr>
            <p:ph type="sldNum" sz="quarter" idx="12"/>
          </p:nvPr>
        </p:nvSpPr>
        <p:spPr/>
        <p:txBody>
          <a:bodyPr/>
          <a:lstStyle>
            <a:lvl1pPr>
              <a:defRPr/>
            </a:lvl1pPr>
          </a:lstStyle>
          <a:p>
            <a:pPr>
              <a:defRPr/>
            </a:pPr>
            <a:fld id="{E71E7E08-C4BE-49C9-BBDA-E8C1D5B6E175}" type="slidenum">
              <a:rPr lang="fr-CA" smtClean="0"/>
              <a:pPr>
                <a:defRPr/>
              </a:pPr>
              <a:t>‹#›</a:t>
            </a:fld>
            <a:endParaRPr lang="fr-C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EA3020E-F4CC-4FDB-9828-765297AE020D}" type="datetimeFigureOut">
              <a:rPr lang="fr-FR" smtClean="0"/>
              <a:pPr>
                <a:defRPr/>
              </a:pPr>
              <a:t>25/03/2011</a:t>
            </a:fld>
            <a:endParaRPr lang="fr-CA"/>
          </a:p>
        </p:txBody>
      </p:sp>
      <p:sp>
        <p:nvSpPr>
          <p:cNvPr id="5" name="Footer Placeholder 4"/>
          <p:cNvSpPr>
            <a:spLocks noGrp="1"/>
          </p:cNvSpPr>
          <p:nvPr>
            <p:ph type="ftr" sz="quarter" idx="11"/>
          </p:nvPr>
        </p:nvSpPr>
        <p:spPr/>
        <p:txBody>
          <a:bodyPr/>
          <a:lstStyle>
            <a:lvl1pPr>
              <a:defRPr/>
            </a:lvl1pPr>
          </a:lstStyle>
          <a:p>
            <a:pPr>
              <a:defRPr/>
            </a:pPr>
            <a:endParaRPr lang="fr-CA"/>
          </a:p>
        </p:txBody>
      </p:sp>
      <p:sp>
        <p:nvSpPr>
          <p:cNvPr id="6" name="Slide Number Placeholder 5"/>
          <p:cNvSpPr>
            <a:spLocks noGrp="1"/>
          </p:cNvSpPr>
          <p:nvPr>
            <p:ph type="sldNum" sz="quarter" idx="12"/>
          </p:nvPr>
        </p:nvSpPr>
        <p:spPr/>
        <p:txBody>
          <a:bodyPr/>
          <a:lstStyle>
            <a:lvl1pPr>
              <a:defRPr/>
            </a:lvl1pPr>
          </a:lstStyle>
          <a:p>
            <a:pPr>
              <a:defRPr/>
            </a:pPr>
            <a:fld id="{E71E7E08-C4BE-49C9-BBDA-E8C1D5B6E175}" type="slidenum">
              <a:rPr lang="fr-CA" smtClean="0"/>
              <a:pPr>
                <a:defRPr/>
              </a:pPr>
              <a:t>‹#›</a:t>
            </a:fld>
            <a:endParaRPr lang="fr-C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EA3020E-F4CC-4FDB-9828-765297AE020D}" type="datetimeFigureOut">
              <a:rPr lang="fr-FR" smtClean="0"/>
              <a:pPr>
                <a:defRPr/>
              </a:pPr>
              <a:t>25/03/2011</a:t>
            </a:fld>
            <a:endParaRPr lang="fr-CA"/>
          </a:p>
        </p:txBody>
      </p:sp>
      <p:sp>
        <p:nvSpPr>
          <p:cNvPr id="5" name="Footer Placeholder 4"/>
          <p:cNvSpPr>
            <a:spLocks noGrp="1"/>
          </p:cNvSpPr>
          <p:nvPr>
            <p:ph type="ftr" sz="quarter" idx="11"/>
          </p:nvPr>
        </p:nvSpPr>
        <p:spPr/>
        <p:txBody>
          <a:bodyPr/>
          <a:lstStyle>
            <a:lvl1pPr>
              <a:defRPr/>
            </a:lvl1pPr>
          </a:lstStyle>
          <a:p>
            <a:pPr>
              <a:defRPr/>
            </a:pPr>
            <a:endParaRPr lang="fr-CA"/>
          </a:p>
        </p:txBody>
      </p:sp>
      <p:sp>
        <p:nvSpPr>
          <p:cNvPr id="6" name="Slide Number Placeholder 5"/>
          <p:cNvSpPr>
            <a:spLocks noGrp="1"/>
          </p:cNvSpPr>
          <p:nvPr>
            <p:ph type="sldNum" sz="quarter" idx="12"/>
          </p:nvPr>
        </p:nvSpPr>
        <p:spPr/>
        <p:txBody>
          <a:bodyPr/>
          <a:lstStyle>
            <a:lvl1pPr>
              <a:defRPr/>
            </a:lvl1pPr>
          </a:lstStyle>
          <a:p>
            <a:pPr>
              <a:defRPr/>
            </a:pPr>
            <a:fld id="{E71E7E08-C4BE-49C9-BBDA-E8C1D5B6E175}" type="slidenum">
              <a:rPr lang="fr-CA" smtClean="0"/>
              <a:pPr>
                <a:defRPr/>
              </a:pPr>
              <a:t>‹#›</a:t>
            </a:fld>
            <a:endParaRPr lang="fr-C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EA3020E-F4CC-4FDB-9828-765297AE020D}" type="datetimeFigureOut">
              <a:rPr lang="fr-FR" smtClean="0"/>
              <a:pPr>
                <a:defRPr/>
              </a:pPr>
              <a:t>25/03/2011</a:t>
            </a:fld>
            <a:endParaRPr lang="fr-CA"/>
          </a:p>
        </p:txBody>
      </p:sp>
      <p:sp>
        <p:nvSpPr>
          <p:cNvPr id="6" name="Footer Placeholder 4"/>
          <p:cNvSpPr>
            <a:spLocks noGrp="1"/>
          </p:cNvSpPr>
          <p:nvPr>
            <p:ph type="ftr" sz="quarter" idx="11"/>
          </p:nvPr>
        </p:nvSpPr>
        <p:spPr/>
        <p:txBody>
          <a:bodyPr/>
          <a:lstStyle>
            <a:lvl1pPr>
              <a:defRPr/>
            </a:lvl1pPr>
          </a:lstStyle>
          <a:p>
            <a:pPr>
              <a:defRPr/>
            </a:pPr>
            <a:endParaRPr lang="fr-CA"/>
          </a:p>
        </p:txBody>
      </p:sp>
      <p:sp>
        <p:nvSpPr>
          <p:cNvPr id="7" name="Slide Number Placeholder 5"/>
          <p:cNvSpPr>
            <a:spLocks noGrp="1"/>
          </p:cNvSpPr>
          <p:nvPr>
            <p:ph type="sldNum" sz="quarter" idx="12"/>
          </p:nvPr>
        </p:nvSpPr>
        <p:spPr/>
        <p:txBody>
          <a:bodyPr/>
          <a:lstStyle>
            <a:lvl1pPr>
              <a:defRPr/>
            </a:lvl1pPr>
          </a:lstStyle>
          <a:p>
            <a:pPr>
              <a:defRPr/>
            </a:pPr>
            <a:fld id="{E71E7E08-C4BE-49C9-BBDA-E8C1D5B6E175}" type="slidenum">
              <a:rPr lang="fr-CA" smtClean="0"/>
              <a:pPr>
                <a:defRPr/>
              </a:pPr>
              <a:t>‹#›</a:t>
            </a:fld>
            <a:endParaRPr lang="fr-C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EA3020E-F4CC-4FDB-9828-765297AE020D}" type="datetimeFigureOut">
              <a:rPr lang="fr-FR" smtClean="0"/>
              <a:pPr>
                <a:defRPr/>
              </a:pPr>
              <a:t>25/03/2011</a:t>
            </a:fld>
            <a:endParaRPr lang="fr-CA"/>
          </a:p>
        </p:txBody>
      </p:sp>
      <p:sp>
        <p:nvSpPr>
          <p:cNvPr id="8" name="Footer Placeholder 4"/>
          <p:cNvSpPr>
            <a:spLocks noGrp="1"/>
          </p:cNvSpPr>
          <p:nvPr>
            <p:ph type="ftr" sz="quarter" idx="11"/>
          </p:nvPr>
        </p:nvSpPr>
        <p:spPr/>
        <p:txBody>
          <a:bodyPr/>
          <a:lstStyle>
            <a:lvl1pPr>
              <a:defRPr/>
            </a:lvl1pPr>
          </a:lstStyle>
          <a:p>
            <a:pPr>
              <a:defRPr/>
            </a:pPr>
            <a:endParaRPr lang="fr-CA"/>
          </a:p>
        </p:txBody>
      </p:sp>
      <p:sp>
        <p:nvSpPr>
          <p:cNvPr id="9" name="Slide Number Placeholder 5"/>
          <p:cNvSpPr>
            <a:spLocks noGrp="1"/>
          </p:cNvSpPr>
          <p:nvPr>
            <p:ph type="sldNum" sz="quarter" idx="12"/>
          </p:nvPr>
        </p:nvSpPr>
        <p:spPr/>
        <p:txBody>
          <a:bodyPr/>
          <a:lstStyle>
            <a:lvl1pPr>
              <a:defRPr/>
            </a:lvl1pPr>
          </a:lstStyle>
          <a:p>
            <a:pPr>
              <a:defRPr/>
            </a:pPr>
            <a:fld id="{E71E7E08-C4BE-49C9-BBDA-E8C1D5B6E175}" type="slidenum">
              <a:rPr lang="fr-CA" smtClean="0"/>
              <a:pPr>
                <a:defRPr/>
              </a:pPr>
              <a:t>‹#›</a:t>
            </a:fld>
            <a:endParaRPr lang="fr-CA"/>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EA3020E-F4CC-4FDB-9828-765297AE020D}" type="datetimeFigureOut">
              <a:rPr lang="fr-FR" smtClean="0"/>
              <a:pPr>
                <a:defRPr/>
              </a:pPr>
              <a:t>25/03/2011</a:t>
            </a:fld>
            <a:endParaRPr lang="fr-CA"/>
          </a:p>
        </p:txBody>
      </p:sp>
      <p:sp>
        <p:nvSpPr>
          <p:cNvPr id="4" name="Footer Placeholder 4"/>
          <p:cNvSpPr>
            <a:spLocks noGrp="1"/>
          </p:cNvSpPr>
          <p:nvPr>
            <p:ph type="ftr" sz="quarter" idx="11"/>
          </p:nvPr>
        </p:nvSpPr>
        <p:spPr/>
        <p:txBody>
          <a:bodyPr/>
          <a:lstStyle>
            <a:lvl1pPr>
              <a:defRPr/>
            </a:lvl1pPr>
          </a:lstStyle>
          <a:p>
            <a:pPr>
              <a:defRPr/>
            </a:pPr>
            <a:endParaRPr lang="fr-CA"/>
          </a:p>
        </p:txBody>
      </p:sp>
      <p:sp>
        <p:nvSpPr>
          <p:cNvPr id="5" name="Slide Number Placeholder 5"/>
          <p:cNvSpPr>
            <a:spLocks noGrp="1"/>
          </p:cNvSpPr>
          <p:nvPr>
            <p:ph type="sldNum" sz="quarter" idx="12"/>
          </p:nvPr>
        </p:nvSpPr>
        <p:spPr/>
        <p:txBody>
          <a:bodyPr/>
          <a:lstStyle>
            <a:lvl1pPr>
              <a:defRPr/>
            </a:lvl1pPr>
          </a:lstStyle>
          <a:p>
            <a:pPr>
              <a:defRPr/>
            </a:pPr>
            <a:fld id="{E71E7E08-C4BE-49C9-BBDA-E8C1D5B6E175}" type="slidenum">
              <a:rPr lang="fr-CA" smtClean="0"/>
              <a:pPr>
                <a:defRPr/>
              </a:pPr>
              <a:t>‹#›</a:t>
            </a:fld>
            <a:endParaRPr lang="fr-C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EA3020E-F4CC-4FDB-9828-765297AE020D}" type="datetimeFigureOut">
              <a:rPr lang="fr-FR" smtClean="0"/>
              <a:pPr>
                <a:defRPr/>
              </a:pPr>
              <a:t>25/03/2011</a:t>
            </a:fld>
            <a:endParaRPr lang="fr-CA"/>
          </a:p>
        </p:txBody>
      </p:sp>
      <p:sp>
        <p:nvSpPr>
          <p:cNvPr id="3" name="Footer Placeholder 4"/>
          <p:cNvSpPr>
            <a:spLocks noGrp="1"/>
          </p:cNvSpPr>
          <p:nvPr>
            <p:ph type="ftr" sz="quarter" idx="11"/>
          </p:nvPr>
        </p:nvSpPr>
        <p:spPr/>
        <p:txBody>
          <a:bodyPr/>
          <a:lstStyle>
            <a:lvl1pPr>
              <a:defRPr/>
            </a:lvl1pPr>
          </a:lstStyle>
          <a:p>
            <a:pPr>
              <a:defRPr/>
            </a:pPr>
            <a:endParaRPr lang="fr-CA"/>
          </a:p>
        </p:txBody>
      </p:sp>
      <p:sp>
        <p:nvSpPr>
          <p:cNvPr id="4" name="Slide Number Placeholder 5"/>
          <p:cNvSpPr>
            <a:spLocks noGrp="1"/>
          </p:cNvSpPr>
          <p:nvPr>
            <p:ph type="sldNum" sz="quarter" idx="12"/>
          </p:nvPr>
        </p:nvSpPr>
        <p:spPr/>
        <p:txBody>
          <a:bodyPr/>
          <a:lstStyle>
            <a:lvl1pPr>
              <a:defRPr/>
            </a:lvl1pPr>
          </a:lstStyle>
          <a:p>
            <a:pPr>
              <a:defRPr/>
            </a:pPr>
            <a:fld id="{E71E7E08-C4BE-49C9-BBDA-E8C1D5B6E175}" type="slidenum">
              <a:rPr lang="fr-CA" smtClean="0"/>
              <a:pPr>
                <a:defRPr/>
              </a:pPr>
              <a:t>‹#›</a:t>
            </a:fld>
            <a:endParaRPr lang="fr-CA"/>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EA3020E-F4CC-4FDB-9828-765297AE020D}" type="datetimeFigureOut">
              <a:rPr lang="fr-FR" smtClean="0"/>
              <a:pPr>
                <a:defRPr/>
              </a:pPr>
              <a:t>25/03/2011</a:t>
            </a:fld>
            <a:endParaRPr lang="fr-CA"/>
          </a:p>
        </p:txBody>
      </p:sp>
      <p:sp>
        <p:nvSpPr>
          <p:cNvPr id="6" name="Footer Placeholder 4"/>
          <p:cNvSpPr>
            <a:spLocks noGrp="1"/>
          </p:cNvSpPr>
          <p:nvPr>
            <p:ph type="ftr" sz="quarter" idx="11"/>
          </p:nvPr>
        </p:nvSpPr>
        <p:spPr/>
        <p:txBody>
          <a:bodyPr/>
          <a:lstStyle>
            <a:lvl1pPr>
              <a:defRPr/>
            </a:lvl1pPr>
          </a:lstStyle>
          <a:p>
            <a:pPr>
              <a:defRPr/>
            </a:pPr>
            <a:endParaRPr lang="fr-CA"/>
          </a:p>
        </p:txBody>
      </p:sp>
      <p:sp>
        <p:nvSpPr>
          <p:cNvPr id="7" name="Slide Number Placeholder 5"/>
          <p:cNvSpPr>
            <a:spLocks noGrp="1"/>
          </p:cNvSpPr>
          <p:nvPr>
            <p:ph type="sldNum" sz="quarter" idx="12"/>
          </p:nvPr>
        </p:nvSpPr>
        <p:spPr/>
        <p:txBody>
          <a:bodyPr/>
          <a:lstStyle>
            <a:lvl1pPr>
              <a:defRPr/>
            </a:lvl1pPr>
          </a:lstStyle>
          <a:p>
            <a:pPr>
              <a:defRPr/>
            </a:pPr>
            <a:fld id="{E71E7E08-C4BE-49C9-BBDA-E8C1D5B6E175}" type="slidenum">
              <a:rPr lang="fr-CA" smtClean="0"/>
              <a:pPr>
                <a:defRPr/>
              </a:pPr>
              <a:t>‹#›</a:t>
            </a:fld>
            <a:endParaRPr lang="fr-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contenu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e la date 3"/>
          <p:cNvSpPr>
            <a:spLocks noGrp="1"/>
          </p:cNvSpPr>
          <p:nvPr>
            <p:ph type="dt" sz="half" idx="10"/>
          </p:nvPr>
        </p:nvSpPr>
        <p:spPr/>
        <p:txBody>
          <a:bodyPr/>
          <a:lstStyle>
            <a:lvl1pPr>
              <a:defRPr/>
            </a:lvl1pPr>
          </a:lstStyle>
          <a:p>
            <a:pPr>
              <a:defRPr/>
            </a:pPr>
            <a:fld id="{0FBF264D-F4C5-467C-9845-61F328748725}" type="datetimeFigureOut">
              <a:rPr lang="fr-FR"/>
              <a:pPr>
                <a:defRPr/>
              </a:pPr>
              <a:t>25/03/2011</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5E88D2A5-5447-4EBA-A34A-8E6F0BD621EE}" type="slidenum">
              <a:rPr lang="fr-CA"/>
              <a:pPr>
                <a:defRPr/>
              </a:pPr>
              <a:t>‹#›</a:t>
            </a:fld>
            <a:endParaRPr lang="fr-C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EA3020E-F4CC-4FDB-9828-765297AE020D}" type="datetimeFigureOut">
              <a:rPr lang="fr-FR" smtClean="0"/>
              <a:pPr>
                <a:defRPr/>
              </a:pPr>
              <a:t>25/03/2011</a:t>
            </a:fld>
            <a:endParaRPr lang="fr-CA"/>
          </a:p>
        </p:txBody>
      </p:sp>
      <p:sp>
        <p:nvSpPr>
          <p:cNvPr id="6" name="Footer Placeholder 4"/>
          <p:cNvSpPr>
            <a:spLocks noGrp="1"/>
          </p:cNvSpPr>
          <p:nvPr>
            <p:ph type="ftr" sz="quarter" idx="11"/>
          </p:nvPr>
        </p:nvSpPr>
        <p:spPr/>
        <p:txBody>
          <a:bodyPr/>
          <a:lstStyle>
            <a:lvl1pPr>
              <a:defRPr/>
            </a:lvl1pPr>
          </a:lstStyle>
          <a:p>
            <a:pPr>
              <a:defRPr/>
            </a:pPr>
            <a:endParaRPr lang="fr-CA"/>
          </a:p>
        </p:txBody>
      </p:sp>
      <p:sp>
        <p:nvSpPr>
          <p:cNvPr id="7" name="Slide Number Placeholder 5"/>
          <p:cNvSpPr>
            <a:spLocks noGrp="1"/>
          </p:cNvSpPr>
          <p:nvPr>
            <p:ph type="sldNum" sz="quarter" idx="12"/>
          </p:nvPr>
        </p:nvSpPr>
        <p:spPr/>
        <p:txBody>
          <a:bodyPr/>
          <a:lstStyle>
            <a:lvl1pPr>
              <a:defRPr/>
            </a:lvl1pPr>
          </a:lstStyle>
          <a:p>
            <a:pPr>
              <a:defRPr/>
            </a:pPr>
            <a:fld id="{E71E7E08-C4BE-49C9-BBDA-E8C1D5B6E175}" type="slidenum">
              <a:rPr lang="fr-CA" smtClean="0"/>
              <a:pPr>
                <a:defRPr/>
              </a:pPr>
              <a:t>‹#›</a:t>
            </a:fld>
            <a:endParaRPr lang="fr-CA"/>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EA3020E-F4CC-4FDB-9828-765297AE020D}" type="datetimeFigureOut">
              <a:rPr lang="fr-FR" smtClean="0"/>
              <a:pPr>
                <a:defRPr/>
              </a:pPr>
              <a:t>25/03/2011</a:t>
            </a:fld>
            <a:endParaRPr lang="fr-CA"/>
          </a:p>
        </p:txBody>
      </p:sp>
      <p:sp>
        <p:nvSpPr>
          <p:cNvPr id="5" name="Footer Placeholder 4"/>
          <p:cNvSpPr>
            <a:spLocks noGrp="1"/>
          </p:cNvSpPr>
          <p:nvPr>
            <p:ph type="ftr" sz="quarter" idx="11"/>
          </p:nvPr>
        </p:nvSpPr>
        <p:spPr/>
        <p:txBody>
          <a:bodyPr/>
          <a:lstStyle>
            <a:lvl1pPr>
              <a:defRPr/>
            </a:lvl1pPr>
          </a:lstStyle>
          <a:p>
            <a:pPr>
              <a:defRPr/>
            </a:pPr>
            <a:endParaRPr lang="fr-CA"/>
          </a:p>
        </p:txBody>
      </p:sp>
      <p:sp>
        <p:nvSpPr>
          <p:cNvPr id="6" name="Slide Number Placeholder 5"/>
          <p:cNvSpPr>
            <a:spLocks noGrp="1"/>
          </p:cNvSpPr>
          <p:nvPr>
            <p:ph type="sldNum" sz="quarter" idx="12"/>
          </p:nvPr>
        </p:nvSpPr>
        <p:spPr/>
        <p:txBody>
          <a:bodyPr/>
          <a:lstStyle>
            <a:lvl1pPr>
              <a:defRPr/>
            </a:lvl1pPr>
          </a:lstStyle>
          <a:p>
            <a:pPr>
              <a:defRPr/>
            </a:pPr>
            <a:fld id="{E71E7E08-C4BE-49C9-BBDA-E8C1D5B6E175}" type="slidenum">
              <a:rPr lang="fr-CA" smtClean="0"/>
              <a:pPr>
                <a:defRPr/>
              </a:pPr>
              <a:t>‹#›</a:t>
            </a:fld>
            <a:endParaRPr lang="fr-C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EA3020E-F4CC-4FDB-9828-765297AE020D}" type="datetimeFigureOut">
              <a:rPr lang="fr-FR" smtClean="0"/>
              <a:pPr>
                <a:defRPr/>
              </a:pPr>
              <a:t>25/03/2011</a:t>
            </a:fld>
            <a:endParaRPr lang="fr-CA"/>
          </a:p>
        </p:txBody>
      </p:sp>
      <p:sp>
        <p:nvSpPr>
          <p:cNvPr id="5" name="Footer Placeholder 4"/>
          <p:cNvSpPr>
            <a:spLocks noGrp="1"/>
          </p:cNvSpPr>
          <p:nvPr>
            <p:ph type="ftr" sz="quarter" idx="11"/>
          </p:nvPr>
        </p:nvSpPr>
        <p:spPr/>
        <p:txBody>
          <a:bodyPr/>
          <a:lstStyle>
            <a:lvl1pPr>
              <a:defRPr/>
            </a:lvl1pPr>
          </a:lstStyle>
          <a:p>
            <a:pPr>
              <a:defRPr/>
            </a:pPr>
            <a:endParaRPr lang="fr-CA"/>
          </a:p>
        </p:txBody>
      </p:sp>
      <p:sp>
        <p:nvSpPr>
          <p:cNvPr id="6" name="Slide Number Placeholder 5"/>
          <p:cNvSpPr>
            <a:spLocks noGrp="1"/>
          </p:cNvSpPr>
          <p:nvPr>
            <p:ph type="sldNum" sz="quarter" idx="12"/>
          </p:nvPr>
        </p:nvSpPr>
        <p:spPr/>
        <p:txBody>
          <a:bodyPr/>
          <a:lstStyle>
            <a:lvl1pPr>
              <a:defRPr/>
            </a:lvl1pPr>
          </a:lstStyle>
          <a:p>
            <a:pPr>
              <a:defRPr/>
            </a:pPr>
            <a:fld id="{E71E7E08-C4BE-49C9-BBDA-E8C1D5B6E175}" type="slidenum">
              <a:rPr lang="fr-CA" smtClean="0"/>
              <a:pPr>
                <a:defRPr/>
              </a:pPr>
              <a:t>‹#›</a:t>
            </a:fld>
            <a:endParaRPr lang="fr-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Espace réservé de la date 3"/>
          <p:cNvSpPr>
            <a:spLocks noGrp="1"/>
          </p:cNvSpPr>
          <p:nvPr>
            <p:ph type="dt" sz="half" idx="10"/>
          </p:nvPr>
        </p:nvSpPr>
        <p:spPr/>
        <p:txBody>
          <a:bodyPr/>
          <a:lstStyle>
            <a:lvl1pPr>
              <a:defRPr/>
            </a:lvl1pPr>
          </a:lstStyle>
          <a:p>
            <a:pPr>
              <a:defRPr/>
            </a:pPr>
            <a:fld id="{ABE9CE7A-5777-4F72-B341-A4E66CFB1DE5}" type="datetimeFigureOut">
              <a:rPr lang="fr-FR"/>
              <a:pPr>
                <a:defRPr/>
              </a:pPr>
              <a:t>25/03/2011</a:t>
            </a:fld>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6CD82D82-0F53-494F-8CC1-ADFB6E7BC188}" type="slidenum">
              <a:rPr lang="fr-CA"/>
              <a:pPr>
                <a:defRPr/>
              </a:pPr>
              <a:t>‹#›</a:t>
            </a:fld>
            <a:endParaRPr lang="fr-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Espace réservé de la date 3"/>
          <p:cNvSpPr>
            <a:spLocks noGrp="1"/>
          </p:cNvSpPr>
          <p:nvPr>
            <p:ph type="dt" sz="half" idx="10"/>
          </p:nvPr>
        </p:nvSpPr>
        <p:spPr/>
        <p:txBody>
          <a:bodyPr/>
          <a:lstStyle>
            <a:lvl1pPr>
              <a:defRPr/>
            </a:lvl1pPr>
          </a:lstStyle>
          <a:p>
            <a:pPr>
              <a:defRPr/>
            </a:pPr>
            <a:fld id="{32840706-C662-4BEF-9C43-C4F9D6E1964F}" type="datetimeFigureOut">
              <a:rPr lang="fr-FR"/>
              <a:pPr>
                <a:defRPr/>
              </a:pPr>
              <a:t>25/03/2011</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62CB5D63-C2D7-499E-B8CB-768953B0D06A}" type="slidenum">
              <a:rPr lang="fr-CA"/>
              <a:pPr>
                <a:defRPr/>
              </a:pPr>
              <a:t>‹#›</a:t>
            </a:fld>
            <a:endParaRPr lang="fr-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en-US" smtClean="0"/>
              <a:t>Click to edit Master title style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7" name="Espace réservé de la date 3"/>
          <p:cNvSpPr>
            <a:spLocks noGrp="1"/>
          </p:cNvSpPr>
          <p:nvPr>
            <p:ph type="dt" sz="half" idx="10"/>
          </p:nvPr>
        </p:nvSpPr>
        <p:spPr/>
        <p:txBody>
          <a:bodyPr/>
          <a:lstStyle>
            <a:lvl1pPr>
              <a:defRPr/>
            </a:lvl1pPr>
          </a:lstStyle>
          <a:p>
            <a:pPr>
              <a:defRPr/>
            </a:pPr>
            <a:fld id="{11258376-D5AE-4093-9C01-492723384059}" type="datetimeFigureOut">
              <a:rPr lang="fr-FR"/>
              <a:pPr>
                <a:defRPr/>
              </a:pPr>
              <a:t>25/03/2011</a:t>
            </a:fld>
            <a:endParaRPr lang="fr-CA"/>
          </a:p>
        </p:txBody>
      </p:sp>
      <p:sp>
        <p:nvSpPr>
          <p:cNvPr id="8" name="Espace réservé du pied de page 4"/>
          <p:cNvSpPr>
            <a:spLocks noGrp="1"/>
          </p:cNvSpPr>
          <p:nvPr>
            <p:ph type="ftr" sz="quarter" idx="11"/>
          </p:nvPr>
        </p:nvSpPr>
        <p:spPr/>
        <p:txBody>
          <a:bodyPr/>
          <a:lstStyle>
            <a:lvl1pPr>
              <a:defRPr/>
            </a:lvl1pPr>
          </a:lstStyle>
          <a:p>
            <a:pPr>
              <a:defRPr/>
            </a:pPr>
            <a:endParaRPr lang="fr-CA"/>
          </a:p>
        </p:txBody>
      </p:sp>
      <p:sp>
        <p:nvSpPr>
          <p:cNvPr id="9" name="Espace réservé du numéro de diapositive 5"/>
          <p:cNvSpPr>
            <a:spLocks noGrp="1"/>
          </p:cNvSpPr>
          <p:nvPr>
            <p:ph type="sldNum" sz="quarter" idx="12"/>
          </p:nvPr>
        </p:nvSpPr>
        <p:spPr/>
        <p:txBody>
          <a:bodyPr/>
          <a:lstStyle>
            <a:lvl1pPr>
              <a:defRPr/>
            </a:lvl1pPr>
          </a:lstStyle>
          <a:p>
            <a:pPr>
              <a:defRPr/>
            </a:pPr>
            <a:fld id="{0A7101DC-E222-455F-8CF7-3A1EE2BDAC71}" type="slidenum">
              <a:rPr lang="fr-CA"/>
              <a:pPr>
                <a:defRPr/>
              </a:pPr>
              <a:t>‹#›</a:t>
            </a:fld>
            <a:endParaRPr lang="fr-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CA"/>
          </a:p>
        </p:txBody>
      </p:sp>
      <p:sp>
        <p:nvSpPr>
          <p:cNvPr id="3" name="Espace réservé de la date 3"/>
          <p:cNvSpPr>
            <a:spLocks noGrp="1"/>
          </p:cNvSpPr>
          <p:nvPr>
            <p:ph type="dt" sz="half" idx="10"/>
          </p:nvPr>
        </p:nvSpPr>
        <p:spPr/>
        <p:txBody>
          <a:bodyPr/>
          <a:lstStyle>
            <a:lvl1pPr>
              <a:defRPr/>
            </a:lvl1pPr>
          </a:lstStyle>
          <a:p>
            <a:pPr>
              <a:defRPr/>
            </a:pPr>
            <a:fld id="{0A476985-0011-4999-8301-2B87293F46DC}" type="datetimeFigureOut">
              <a:rPr lang="fr-FR"/>
              <a:pPr>
                <a:defRPr/>
              </a:pPr>
              <a:t>25/03/2011</a:t>
            </a:fld>
            <a:endParaRPr lang="fr-CA"/>
          </a:p>
        </p:txBody>
      </p:sp>
      <p:sp>
        <p:nvSpPr>
          <p:cNvPr id="4" name="Espace réservé du pied de page 4"/>
          <p:cNvSpPr>
            <a:spLocks noGrp="1"/>
          </p:cNvSpPr>
          <p:nvPr>
            <p:ph type="ftr" sz="quarter" idx="11"/>
          </p:nvPr>
        </p:nvSpPr>
        <p:spPr/>
        <p:txBody>
          <a:bodyPr/>
          <a:lstStyle>
            <a:lvl1pPr>
              <a:defRPr/>
            </a:lvl1pPr>
          </a:lstStyle>
          <a:p>
            <a:pPr>
              <a:defRPr/>
            </a:pPr>
            <a:endParaRPr lang="fr-CA"/>
          </a:p>
        </p:txBody>
      </p:sp>
      <p:sp>
        <p:nvSpPr>
          <p:cNvPr id="5" name="Espace réservé du numéro de diapositive 5"/>
          <p:cNvSpPr>
            <a:spLocks noGrp="1"/>
          </p:cNvSpPr>
          <p:nvPr>
            <p:ph type="sldNum" sz="quarter" idx="12"/>
          </p:nvPr>
        </p:nvSpPr>
        <p:spPr/>
        <p:txBody>
          <a:bodyPr/>
          <a:lstStyle>
            <a:lvl1pPr>
              <a:defRPr/>
            </a:lvl1pPr>
          </a:lstStyle>
          <a:p>
            <a:pPr>
              <a:defRPr/>
            </a:pPr>
            <a:fld id="{344047B9-85E0-456F-9E69-5855F2035586}" type="slidenum">
              <a:rPr lang="fr-CA"/>
              <a:pPr>
                <a:defRPr/>
              </a:pPr>
              <a:t>‹#›</a:t>
            </a:fld>
            <a:endParaRPr lang="fr-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612960A-7882-42F5-9334-581C3AAB875C}" type="datetimeFigureOut">
              <a:rPr lang="fr-FR"/>
              <a:pPr>
                <a:defRPr/>
              </a:pPr>
              <a:t>25/03/2011</a:t>
            </a:fld>
            <a:endParaRPr lang="fr-CA"/>
          </a:p>
        </p:txBody>
      </p:sp>
      <p:sp>
        <p:nvSpPr>
          <p:cNvPr id="3" name="Espace réservé du pied de page 4"/>
          <p:cNvSpPr>
            <a:spLocks noGrp="1"/>
          </p:cNvSpPr>
          <p:nvPr>
            <p:ph type="ftr" sz="quarter" idx="11"/>
          </p:nvPr>
        </p:nvSpPr>
        <p:spPr/>
        <p:txBody>
          <a:bodyPr/>
          <a:lstStyle>
            <a:lvl1pPr>
              <a:defRPr/>
            </a:lvl1pPr>
          </a:lstStyle>
          <a:p>
            <a:pPr>
              <a:defRPr/>
            </a:pPr>
            <a:endParaRPr lang="fr-CA"/>
          </a:p>
        </p:txBody>
      </p:sp>
      <p:sp>
        <p:nvSpPr>
          <p:cNvPr id="4" name="Espace réservé du numéro de diapositive 5"/>
          <p:cNvSpPr>
            <a:spLocks noGrp="1"/>
          </p:cNvSpPr>
          <p:nvPr>
            <p:ph type="sldNum" sz="quarter" idx="12"/>
          </p:nvPr>
        </p:nvSpPr>
        <p:spPr/>
        <p:txBody>
          <a:bodyPr/>
          <a:lstStyle>
            <a:lvl1pPr>
              <a:defRPr/>
            </a:lvl1pPr>
          </a:lstStyle>
          <a:p>
            <a:pPr>
              <a:defRPr/>
            </a:pPr>
            <a:fld id="{4195500E-7B55-4053-B478-F1C02452FC05}" type="slidenum">
              <a:rPr lang="fr-CA"/>
              <a:pPr>
                <a:defRPr/>
              </a:pPr>
              <a:t>‹#›</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3"/>
          <p:cNvSpPr>
            <a:spLocks noGrp="1"/>
          </p:cNvSpPr>
          <p:nvPr>
            <p:ph type="dt" sz="half" idx="10"/>
          </p:nvPr>
        </p:nvSpPr>
        <p:spPr/>
        <p:txBody>
          <a:bodyPr/>
          <a:lstStyle>
            <a:lvl1pPr>
              <a:defRPr/>
            </a:lvl1pPr>
          </a:lstStyle>
          <a:p>
            <a:pPr>
              <a:defRPr/>
            </a:pPr>
            <a:fld id="{8E1209D1-8DB8-40F1-B2BF-974F8A2A713B}" type="datetimeFigureOut">
              <a:rPr lang="fr-FR"/>
              <a:pPr>
                <a:defRPr/>
              </a:pPr>
              <a:t>25/03/2011</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DE72F3E8-8F99-426B-9818-2DF4DB8C6585}" type="slidenum">
              <a:rPr lang="fr-CA"/>
              <a:pPr>
                <a:defRPr/>
              </a:pPr>
              <a:t>‹#›</a:t>
            </a:fld>
            <a:endParaRPr lang="fr-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CA"/>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3"/>
          <p:cNvSpPr>
            <a:spLocks noGrp="1"/>
          </p:cNvSpPr>
          <p:nvPr>
            <p:ph type="dt" sz="half" idx="10"/>
          </p:nvPr>
        </p:nvSpPr>
        <p:spPr/>
        <p:txBody>
          <a:bodyPr/>
          <a:lstStyle>
            <a:lvl1pPr>
              <a:defRPr/>
            </a:lvl1pPr>
          </a:lstStyle>
          <a:p>
            <a:pPr>
              <a:defRPr/>
            </a:pPr>
            <a:fld id="{1CF3AEC6-B63E-4F88-A51E-463F82587E6B}" type="datetimeFigureOut">
              <a:rPr lang="fr-FR"/>
              <a:pPr>
                <a:defRPr/>
              </a:pPr>
              <a:t>25/03/2011</a:t>
            </a:fld>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031F38F7-813C-4E2D-BA95-63707756200A}" type="slidenum">
              <a:rPr lang="fr-CA"/>
              <a:pPr>
                <a:defRPr/>
              </a:pPr>
              <a:t>‹#›</a:t>
            </a:fld>
            <a:endParaRPr lang="fr-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endParaRPr lang="fr-CA" smtClean="0"/>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smtClean="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BEA3020E-F4CC-4FDB-9828-765297AE020D}" type="datetimeFigureOut">
              <a:rPr lang="fr-FR"/>
              <a:pPr>
                <a:defRPr/>
              </a:pPr>
              <a:t>25/03/2011</a:t>
            </a:fld>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E71E7E08-C4BE-49C9-BBDA-E8C1D5B6E175}" type="slidenum">
              <a:rPr lang="fr-CA"/>
              <a:pPr>
                <a:defRPr/>
              </a:pPr>
              <a:t>‹#›</a:t>
            </a:fld>
            <a:endParaRPr lang="fr-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BEA3020E-F4CC-4FDB-9828-765297AE020D}" type="datetimeFigureOut">
              <a:rPr lang="fr-FR" smtClean="0"/>
              <a:pPr>
                <a:defRPr/>
              </a:pPr>
              <a:t>25/03/2011</a:t>
            </a:fld>
            <a:endParaRPr lang="fr-CA"/>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smtClean="0">
                <a:solidFill>
                  <a:srgbClr val="898989"/>
                </a:solidFill>
                <a:latin typeface="Calibri" pitchFamily="34" charset="0"/>
              </a:defRPr>
            </a:lvl1pPr>
          </a:lstStyle>
          <a:p>
            <a:pPr>
              <a:defRPr/>
            </a:pPr>
            <a:endParaRPr lang="fr-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E71E7E08-C4BE-49C9-BBDA-E8C1D5B6E175}" type="slidenum">
              <a:rPr lang="fr-CA" smtClean="0"/>
              <a:pPr>
                <a:defRPr/>
              </a:pPr>
              <a:t>‹#›</a:t>
            </a:fld>
            <a:endParaRPr lang="fr-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slideLayout" Target="../slideLayouts/slideLayout18.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hyperlink" Target="http://www.eduplace.com/graphicorganizer/pdf/sandwich.pdf"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25.xml.rels><?xml version="1.0" encoding="UTF-8" standalone="yes"?>
<Relationships xmlns="http://schemas.openxmlformats.org/package/2006/relationships"><Relationship Id="rId8" Type="http://schemas.openxmlformats.org/officeDocument/2006/relationships/hyperlink" Target="http://www.pikistrips.com/" TargetMode="External"/><Relationship Id="rId3" Type="http://schemas.openxmlformats.org/officeDocument/2006/relationships/hyperlink" Target="http://www.kerpoof.com/" TargetMode="External"/><Relationship Id="rId7" Type="http://schemas.openxmlformats.org/officeDocument/2006/relationships/hyperlink" Target="http://superherosquad.marvel.com/create_your_own_comic" TargetMode="External"/><Relationship Id="rId2" Type="http://schemas.openxmlformats.org/officeDocument/2006/relationships/hyperlink" Target="http://www.eduplace.com/graphicorganizer/pdf/sandwich.pdf" TargetMode="External"/><Relationship Id="rId1" Type="http://schemas.openxmlformats.org/officeDocument/2006/relationships/slideLayout" Target="../slideLayouts/slideLayout7.xml"/><Relationship Id="rId6" Type="http://schemas.openxmlformats.org/officeDocument/2006/relationships/hyperlink" Target="http://www.comicmaster.org.uk/" TargetMode="External"/><Relationship Id="rId5" Type="http://schemas.openxmlformats.org/officeDocument/2006/relationships/hyperlink" Target="https://creately.com/app/?tempID=gc7qvpsj1" TargetMode="External"/><Relationship Id="rId4" Type="http://schemas.openxmlformats.org/officeDocument/2006/relationships/hyperlink" Target="http://www.readwritethink.org/classroom-resource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218" name="Picture 4" descr="officeCouch.wmf"/>
          <p:cNvPicPr>
            <a:picLocks noChangeAspect="1"/>
          </p:cNvPicPr>
          <p:nvPr/>
        </p:nvPicPr>
        <p:blipFill>
          <a:blip r:embed="rId3" cstate="print"/>
          <a:srcRect/>
          <a:stretch>
            <a:fillRect/>
          </a:stretch>
        </p:blipFill>
        <p:spPr bwMode="auto">
          <a:xfrm>
            <a:off x="0" y="1524000"/>
            <a:ext cx="9144000" cy="5067300"/>
          </a:xfrm>
          <a:prstGeom prst="rect">
            <a:avLst/>
          </a:prstGeom>
          <a:noFill/>
          <a:ln w="9525">
            <a:noFill/>
            <a:miter lim="800000"/>
            <a:headEnd/>
            <a:tailEnd/>
          </a:ln>
        </p:spPr>
      </p:pic>
      <p:sp>
        <p:nvSpPr>
          <p:cNvPr id="2" name="ContentBox1" descr="1"/>
          <p:cNvSpPr/>
          <p:nvPr/>
        </p:nvSpPr>
        <p:spPr>
          <a:xfrm>
            <a:off x="4191000" y="2133600"/>
            <a:ext cx="1600200" cy="990600"/>
          </a:xfrm>
          <a:prstGeom prst="rect">
            <a:avLst/>
          </a:prstGeom>
          <a:solidFill>
            <a:srgbClr val="A6A6A6">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934"/>
              <a:t>All sections to appear here</a:t>
            </a:r>
          </a:p>
        </p:txBody>
      </p:sp>
      <p:sp>
        <p:nvSpPr>
          <p:cNvPr id="9220" name="TextBox 3"/>
          <p:cNvSpPr txBox="1">
            <a:spLocks noChangeArrowheads="1"/>
          </p:cNvSpPr>
          <p:nvPr/>
        </p:nvSpPr>
        <p:spPr bwMode="auto">
          <a:xfrm>
            <a:off x="1475656" y="4581128"/>
            <a:ext cx="6264696" cy="830997"/>
          </a:xfrm>
          <a:prstGeom prst="rect">
            <a:avLst/>
          </a:prstGeom>
          <a:noFill/>
          <a:ln w="9525">
            <a:noFill/>
            <a:miter lim="800000"/>
            <a:headEnd/>
            <a:tailEnd/>
          </a:ln>
        </p:spPr>
        <p:txBody>
          <a:bodyPr wrap="square">
            <a:spAutoFit/>
          </a:bodyPr>
          <a:lstStyle/>
          <a:p>
            <a:r>
              <a:rPr lang="en-US" sz="2800" b="1" dirty="0" smtClean="0">
                <a:solidFill>
                  <a:schemeClr val="bg1"/>
                </a:solidFill>
                <a:effectLst>
                  <a:outerShdw blurRad="38100" dist="38100" dir="2700000" algn="tl">
                    <a:srgbClr val="000000">
                      <a:alpha val="43137"/>
                    </a:srgbClr>
                  </a:outerShdw>
                </a:effectLst>
              </a:rPr>
              <a:t>Tried and Tested Writing Strategies</a:t>
            </a:r>
          </a:p>
          <a:p>
            <a:r>
              <a:rPr lang="en-US" sz="2000" b="1" dirty="0" smtClean="0">
                <a:solidFill>
                  <a:schemeClr val="bg1"/>
                </a:solidFill>
                <a:effectLst>
                  <a:outerShdw blurRad="38100" dist="38100" dir="2700000" algn="tl">
                    <a:srgbClr val="000000">
                      <a:alpha val="43137"/>
                    </a:srgbClr>
                  </a:outerShdw>
                </a:effectLst>
              </a:rPr>
              <a:t>Emma Le Marquand ~ Lithgow High School</a:t>
            </a: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Titre 1"/>
          <p:cNvSpPr>
            <a:spLocks noGrp="1"/>
          </p:cNvSpPr>
          <p:nvPr>
            <p:ph type="title"/>
          </p:nvPr>
        </p:nvSpPr>
        <p:spPr/>
        <p:txBody>
          <a:bodyPr/>
          <a:lstStyle/>
          <a:p>
            <a:r>
              <a:rPr lang="en-AU" dirty="0" smtClean="0">
                <a:solidFill>
                  <a:schemeClr val="accent5">
                    <a:lumMod val="50000"/>
                  </a:schemeClr>
                </a:solidFill>
              </a:rPr>
              <a:t>Cut Ups 2 </a:t>
            </a:r>
            <a:endParaRPr lang="fr-CA" dirty="0" smtClean="0">
              <a:solidFill>
                <a:schemeClr val="accent5">
                  <a:lumMod val="50000"/>
                </a:schemeClr>
              </a:solidFill>
            </a:endParaRPr>
          </a:p>
        </p:txBody>
      </p:sp>
      <p:sp>
        <p:nvSpPr>
          <p:cNvPr id="5123" name="Espace réservé du contenu 2"/>
          <p:cNvSpPr>
            <a:spLocks noGrp="1"/>
          </p:cNvSpPr>
          <p:nvPr>
            <p:ph idx="1"/>
          </p:nvPr>
        </p:nvSpPr>
        <p:spPr>
          <a:xfrm>
            <a:off x="457200" y="1903413"/>
            <a:ext cx="8229600" cy="4525962"/>
          </a:xfrm>
        </p:spPr>
        <p:txBody>
          <a:bodyPr/>
          <a:lstStyle/>
          <a:p>
            <a:r>
              <a:rPr lang="en-AU" dirty="0" smtClean="0">
                <a:solidFill>
                  <a:schemeClr val="accent5">
                    <a:lumMod val="50000"/>
                  </a:schemeClr>
                </a:solidFill>
              </a:rPr>
              <a:t>Cut up newspapers for pictures, captions and headlines.</a:t>
            </a:r>
          </a:p>
          <a:p>
            <a:r>
              <a:rPr lang="en-AU" dirty="0" smtClean="0">
                <a:solidFill>
                  <a:schemeClr val="accent5">
                    <a:lumMod val="50000"/>
                  </a:schemeClr>
                </a:solidFill>
              </a:rPr>
              <a:t>Use as a stimulus for writing tasks.</a:t>
            </a:r>
          </a:p>
        </p:txBody>
      </p:sp>
      <p:pic>
        <p:nvPicPr>
          <p:cNvPr id="5124" name="Picture 4" descr="C:\Users\Mark\Pictures\Microsoft Clip Organizer\j0434587.wmf"/>
          <p:cNvPicPr>
            <a:picLocks noChangeAspect="1" noChangeArrowheads="1"/>
          </p:cNvPicPr>
          <p:nvPr/>
        </p:nvPicPr>
        <p:blipFill>
          <a:blip r:embed="rId3" cstate="print"/>
          <a:srcRect/>
          <a:stretch>
            <a:fillRect/>
          </a:stretch>
        </p:blipFill>
        <p:spPr bwMode="auto">
          <a:xfrm>
            <a:off x="3286116" y="4143380"/>
            <a:ext cx="1857375" cy="184467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146" name="Titre 1"/>
          <p:cNvSpPr>
            <a:spLocks noGrp="1"/>
          </p:cNvSpPr>
          <p:nvPr>
            <p:ph type="title"/>
          </p:nvPr>
        </p:nvSpPr>
        <p:spPr/>
        <p:txBody>
          <a:bodyPr/>
          <a:lstStyle/>
          <a:p>
            <a:r>
              <a:rPr lang="en-AU" dirty="0" smtClean="0">
                <a:solidFill>
                  <a:schemeClr val="accent5">
                    <a:lumMod val="50000"/>
                  </a:schemeClr>
                </a:solidFill>
              </a:rPr>
              <a:t>Cut Up 3</a:t>
            </a:r>
            <a:endParaRPr lang="fr-CA" dirty="0" smtClean="0">
              <a:solidFill>
                <a:schemeClr val="accent5">
                  <a:lumMod val="50000"/>
                </a:schemeClr>
              </a:solidFill>
            </a:endParaRPr>
          </a:p>
        </p:txBody>
      </p:sp>
      <p:sp>
        <p:nvSpPr>
          <p:cNvPr id="6147" name="Espace réservé du contenu 2"/>
          <p:cNvSpPr>
            <a:spLocks noGrp="1"/>
          </p:cNvSpPr>
          <p:nvPr>
            <p:ph idx="1"/>
          </p:nvPr>
        </p:nvSpPr>
        <p:spPr>
          <a:xfrm>
            <a:off x="457200" y="1903413"/>
            <a:ext cx="8229600" cy="4525962"/>
          </a:xfrm>
        </p:spPr>
        <p:txBody>
          <a:bodyPr/>
          <a:lstStyle/>
          <a:p>
            <a:r>
              <a:rPr lang="en-AU" dirty="0" smtClean="0">
                <a:solidFill>
                  <a:schemeClr val="accent5">
                    <a:lumMod val="50000"/>
                  </a:schemeClr>
                </a:solidFill>
              </a:rPr>
              <a:t>Cut up a variety of song lyrics across all genres.</a:t>
            </a:r>
          </a:p>
          <a:p>
            <a:r>
              <a:rPr lang="en-AU" dirty="0" smtClean="0">
                <a:solidFill>
                  <a:schemeClr val="accent5">
                    <a:lumMod val="50000"/>
                  </a:schemeClr>
                </a:solidFill>
              </a:rPr>
              <a:t>Pull song lyrics out of hat for creative.</a:t>
            </a:r>
          </a:p>
          <a:p>
            <a:r>
              <a:rPr lang="en-AU" dirty="0" smtClean="0">
                <a:solidFill>
                  <a:schemeClr val="accent5">
                    <a:lumMod val="50000"/>
                  </a:schemeClr>
                </a:solidFill>
              </a:rPr>
              <a:t>OR Use one song lyric to start or stimulate creative.</a:t>
            </a:r>
          </a:p>
        </p:txBody>
      </p:sp>
      <p:pic>
        <p:nvPicPr>
          <p:cNvPr id="6148" name="Picture 4" descr="C:\Users\Mark\AppData\Local\Microsoft\Windows\Temporary Internet Files\Content.IE5\QD74JNWJ\MMj03033330000[1].gif"/>
          <p:cNvPicPr>
            <a:picLocks noChangeAspect="1" noChangeArrowheads="1" noCrop="1"/>
          </p:cNvPicPr>
          <p:nvPr/>
        </p:nvPicPr>
        <p:blipFill>
          <a:blip r:embed="rId3" cstate="print"/>
          <a:srcRect/>
          <a:stretch>
            <a:fillRect/>
          </a:stretch>
        </p:blipFill>
        <p:spPr bwMode="auto">
          <a:xfrm>
            <a:off x="3857620" y="4286255"/>
            <a:ext cx="2214578" cy="2380671"/>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show="0">
  <p:cSld>
    <p:bg>
      <p:bgPr>
        <a:noFill/>
        <a:effectLst/>
      </p:bgPr>
    </p:bg>
    <p:spTree>
      <p:nvGrpSpPr>
        <p:cNvPr id="1" name=""/>
        <p:cNvGrpSpPr/>
        <p:nvPr/>
      </p:nvGrpSpPr>
      <p:grpSpPr>
        <a:xfrm>
          <a:off x="0" y="0"/>
          <a:ext cx="0" cy="0"/>
          <a:chOff x="0" y="0"/>
          <a:chExt cx="0" cy="0"/>
        </a:xfrm>
      </p:grpSpPr>
      <p:sp>
        <p:nvSpPr>
          <p:cNvPr id="2" name="TextBox 1"/>
          <p:cNvSpPr txBox="1"/>
          <p:nvPr/>
        </p:nvSpPr>
        <p:spPr>
          <a:xfrm>
            <a:off x="914400" y="3566159"/>
            <a:ext cx="7315200" cy="553998"/>
          </a:xfrm>
          <a:prstGeom prst="rect">
            <a:avLst/>
          </a:prstGeom>
          <a:noFill/>
        </p:spPr>
        <p:txBody>
          <a:bodyPr vert="horz" rtlCol="0">
            <a:spAutoFit/>
          </a:bodyPr>
          <a:lstStyle/>
          <a:p>
            <a:pPr algn="ctr"/>
            <a:r>
              <a:rPr lang="en-AU" sz="3000" smtClean="0">
                <a:solidFill>
                  <a:srgbClr val="A9A9A9"/>
                </a:solidFill>
                <a:latin typeface="Arial"/>
              </a:rPr>
              <a:t>pptPlex Section Divider</a:t>
            </a:r>
            <a:endParaRPr lang="en-AU" sz="3000">
              <a:solidFill>
                <a:srgbClr val="A9A9A9"/>
              </a:solidFill>
              <a:latin typeface="Arial"/>
            </a:endParaRPr>
          </a:p>
        </p:txBody>
      </p:sp>
      <p:sp>
        <p:nvSpPr>
          <p:cNvPr id="3" name="TextBox 2"/>
          <p:cNvSpPr txBox="1"/>
          <p:nvPr/>
        </p:nvSpPr>
        <p:spPr>
          <a:xfrm>
            <a:off x="899592" y="1700808"/>
            <a:ext cx="7315200" cy="707886"/>
          </a:xfrm>
          <a:prstGeom prst="rect">
            <a:avLst/>
          </a:prstGeom>
          <a:noFill/>
        </p:spPr>
        <p:txBody>
          <a:bodyPr vert="horz" rtlCol="0">
            <a:spAutoFit/>
          </a:bodyPr>
          <a:lstStyle/>
          <a:p>
            <a:pPr algn="ctr"/>
            <a:r>
              <a:rPr lang="en-AU" sz="4000" b="1" dirty="0" smtClean="0">
                <a:solidFill>
                  <a:srgbClr val="000000"/>
                </a:solidFill>
                <a:latin typeface="Arial"/>
              </a:rPr>
              <a:t>Scaffolding</a:t>
            </a:r>
            <a:endParaRPr lang="en-AU" sz="4000" b="1" dirty="0">
              <a:solidFill>
                <a:srgbClr val="000000"/>
              </a:solidFill>
              <a:latin typeface="Arial"/>
            </a:endParaRPr>
          </a:p>
        </p:txBody>
      </p:sp>
      <p:sp>
        <p:nvSpPr>
          <p:cNvPr id="4" name="TextBox 3"/>
          <p:cNvSpPr txBox="1"/>
          <p:nvPr/>
        </p:nvSpPr>
        <p:spPr>
          <a:xfrm>
            <a:off x="914400" y="4251959"/>
            <a:ext cx="7315200" cy="1015663"/>
          </a:xfrm>
          <a:prstGeom prst="rect">
            <a:avLst/>
          </a:prstGeom>
          <a:noFill/>
        </p:spPr>
        <p:txBody>
          <a:bodyPr vert="horz" rtlCol="0">
            <a:spAutoFit/>
          </a:bodyPr>
          <a:lstStyle/>
          <a:p>
            <a:pPr algn="ctr"/>
            <a:r>
              <a:rPr lang="en-AU" sz="2000" dirty="0" smtClean="0">
                <a:solidFill>
                  <a:srgbClr val="A9A9A9"/>
                </a:solidFill>
                <a:latin typeface="Arial"/>
              </a:rPr>
              <a:t>The slides after this divider will be grouped into a section and given the label you type above.  Feel free to move this slide to any position in the deck.</a:t>
            </a:r>
            <a:endParaRPr lang="en-AU" sz="2000" dirty="0">
              <a:solidFill>
                <a:srgbClr val="A9A9A9"/>
              </a:solidFill>
              <a:latin typeface="Arial"/>
            </a:endParaRPr>
          </a:p>
        </p:txBody>
      </p:sp>
    </p:spTree>
    <p:custDataLst>
      <p:tags r:id="rId1"/>
    </p:custData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5" name="Espace réservé du contenu 2"/>
          <p:cNvSpPr>
            <a:spLocks noGrp="1"/>
          </p:cNvSpPr>
          <p:nvPr>
            <p:ph idx="1"/>
          </p:nvPr>
        </p:nvSpPr>
        <p:spPr>
          <a:xfrm>
            <a:off x="214282" y="2643182"/>
            <a:ext cx="8929718" cy="3429024"/>
          </a:xfrm>
        </p:spPr>
        <p:txBody>
          <a:bodyPr/>
          <a:lstStyle/>
          <a:p>
            <a:pPr marL="0" indent="0" fontAlgn="auto">
              <a:spcBef>
                <a:spcPts val="0"/>
              </a:spcBef>
              <a:spcAft>
                <a:spcPts val="0"/>
              </a:spcAft>
              <a:buNone/>
              <a:defRPr/>
            </a:pPr>
            <a:r>
              <a:rPr lang="en-AU" sz="2400" dirty="0" smtClean="0">
                <a:solidFill>
                  <a:schemeClr val="accent5">
                    <a:lumMod val="50000"/>
                  </a:schemeClr>
                </a:solidFill>
              </a:rPr>
              <a:t>Using organisation charts, such as the hamburger, is a novel way to help students with their writing. They are engaged by the hamburger which you can either give as a worksheet or use as an overhead or on a IWB and students can draw it for themselves. And yes, they will want to draw it and colour it! Even year 11 students have used it in their books. I find it is a good visual reminder too.  With lower ability classes we come up with the points for each sentence together and then they write it in full sentences to make their own paragraphs. It can be used for any type of writing with extra scaffolding supplied</a:t>
            </a:r>
            <a:r>
              <a:rPr lang="en-AU" sz="2400" dirty="0" smtClean="0"/>
              <a:t>. </a:t>
            </a:r>
          </a:p>
        </p:txBody>
      </p:sp>
      <p:sp>
        <p:nvSpPr>
          <p:cNvPr id="5" name="Title 1"/>
          <p:cNvSpPr>
            <a:spLocks noGrp="1"/>
          </p:cNvSpPr>
          <p:nvPr>
            <p:ph type="title"/>
          </p:nvPr>
        </p:nvSpPr>
        <p:spPr>
          <a:xfrm>
            <a:off x="1142976" y="285728"/>
            <a:ext cx="2857520" cy="2071702"/>
          </a:xfrm>
        </p:spPr>
        <p:txBody>
          <a:bodyPr/>
          <a:lstStyle/>
          <a:p>
            <a:pPr eaLnBrk="1" hangingPunct="1"/>
            <a:r>
              <a:rPr lang="en-AU" dirty="0" smtClean="0">
                <a:solidFill>
                  <a:schemeClr val="accent5">
                    <a:lumMod val="50000"/>
                  </a:schemeClr>
                </a:solidFill>
              </a:rPr>
              <a:t>Putting a paragraph together</a:t>
            </a:r>
          </a:p>
        </p:txBody>
      </p:sp>
      <p:pic>
        <p:nvPicPr>
          <p:cNvPr id="6" name="Picture 2"/>
          <p:cNvPicPr>
            <a:picLocks noChangeAspect="1" noChangeArrowheads="1"/>
          </p:cNvPicPr>
          <p:nvPr/>
        </p:nvPicPr>
        <p:blipFill>
          <a:blip r:embed="rId3" cstate="print"/>
          <a:srcRect/>
          <a:stretch>
            <a:fillRect/>
          </a:stretch>
        </p:blipFill>
        <p:spPr bwMode="auto">
          <a:xfrm>
            <a:off x="5357818" y="0"/>
            <a:ext cx="2000250" cy="2433637"/>
          </a:xfrm>
          <a:prstGeom prst="rect">
            <a:avLst/>
          </a:prstGeom>
          <a:noFill/>
          <a:ln w="9525">
            <a:noFill/>
            <a:miter lim="800000"/>
            <a:headEnd/>
            <a:tailEnd/>
          </a:ln>
        </p:spPr>
      </p:pic>
      <p:sp>
        <p:nvSpPr>
          <p:cNvPr id="7" name="Rectangle 3"/>
          <p:cNvSpPr>
            <a:spLocks noChangeArrowheads="1"/>
          </p:cNvSpPr>
          <p:nvPr/>
        </p:nvSpPr>
        <p:spPr bwMode="auto">
          <a:xfrm>
            <a:off x="1357290" y="6211888"/>
            <a:ext cx="7572428" cy="646112"/>
          </a:xfrm>
          <a:prstGeom prst="rect">
            <a:avLst/>
          </a:prstGeom>
          <a:noFill/>
          <a:ln w="9525">
            <a:noFill/>
            <a:miter lim="800000"/>
            <a:headEnd/>
            <a:tailEnd/>
          </a:ln>
        </p:spPr>
        <p:txBody>
          <a:bodyPr wrap="square">
            <a:spAutoFit/>
          </a:bodyPr>
          <a:lstStyle/>
          <a:p>
            <a:r>
              <a:rPr lang="en-AU" dirty="0">
                <a:solidFill>
                  <a:schemeClr val="accent5">
                    <a:lumMod val="50000"/>
                  </a:schemeClr>
                </a:solidFill>
                <a:latin typeface="Calibri" pitchFamily="34" charset="0"/>
              </a:rPr>
              <a:t>Sandwich chart</a:t>
            </a:r>
          </a:p>
          <a:p>
            <a:r>
              <a:rPr lang="en-AU" b="1" u="sng" dirty="0">
                <a:solidFill>
                  <a:schemeClr val="accent4">
                    <a:lumMod val="10000"/>
                  </a:schemeClr>
                </a:solidFill>
                <a:latin typeface="Calibri" pitchFamily="34" charset="0"/>
                <a:hlinkClick r:id="rId4"/>
              </a:rPr>
              <a:t>http://www.eduplace.com/graphicorganizer/pdf/sandwich.pdf</a:t>
            </a:r>
            <a:endParaRPr lang="en-AU" b="1" dirty="0">
              <a:solidFill>
                <a:schemeClr val="accent4">
                  <a:lumMod val="10000"/>
                </a:schemeClr>
              </a:solidFill>
              <a:latin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5" name="Picture 2"/>
          <p:cNvPicPr>
            <a:picLocks noGrp="1" noChangeAspect="1" noChangeArrowheads="1"/>
          </p:cNvPicPr>
          <p:nvPr>
            <p:ph idx="1"/>
          </p:nvPr>
        </p:nvPicPr>
        <p:blipFill>
          <a:blip r:embed="rId3" cstate="print"/>
          <a:srcRect/>
          <a:stretch>
            <a:fillRect/>
          </a:stretch>
        </p:blipFill>
        <p:spPr bwMode="auto">
          <a:xfrm>
            <a:off x="3265649" y="0"/>
            <a:ext cx="5635176"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srcRect/>
          <a:stretch>
            <a:fillRect/>
          </a:stretch>
        </p:blipFill>
        <p:spPr bwMode="auto">
          <a:xfrm>
            <a:off x="1214414" y="0"/>
            <a:ext cx="2405062" cy="3252788"/>
          </a:xfrm>
          <a:prstGeom prst="rect">
            <a:avLst/>
          </a:prstGeom>
          <a:noFill/>
          <a:ln w="9525">
            <a:noFill/>
            <a:miter lim="800000"/>
            <a:headEnd/>
            <a:tailEnd/>
          </a:ln>
        </p:spPr>
      </p:pic>
      <p:pic>
        <p:nvPicPr>
          <p:cNvPr id="5" name="Picture 3"/>
          <p:cNvPicPr>
            <a:picLocks noChangeAspect="1" noChangeArrowheads="1"/>
          </p:cNvPicPr>
          <p:nvPr/>
        </p:nvPicPr>
        <p:blipFill>
          <a:blip r:embed="rId4" cstate="print"/>
          <a:srcRect/>
          <a:stretch>
            <a:fillRect/>
          </a:stretch>
        </p:blipFill>
        <p:spPr bwMode="auto">
          <a:xfrm>
            <a:off x="5286375" y="0"/>
            <a:ext cx="2454275" cy="3214688"/>
          </a:xfrm>
          <a:prstGeom prst="rect">
            <a:avLst/>
          </a:prstGeom>
          <a:noFill/>
          <a:ln w="9525">
            <a:noFill/>
            <a:miter lim="800000"/>
            <a:headEnd/>
            <a:tailEnd/>
          </a:ln>
        </p:spPr>
      </p:pic>
      <p:pic>
        <p:nvPicPr>
          <p:cNvPr id="6" name="Picture 4"/>
          <p:cNvPicPr>
            <a:picLocks noChangeAspect="1" noChangeArrowheads="1"/>
          </p:cNvPicPr>
          <p:nvPr/>
        </p:nvPicPr>
        <p:blipFill>
          <a:blip r:embed="rId5" cstate="print"/>
          <a:srcRect/>
          <a:stretch>
            <a:fillRect/>
          </a:stretch>
        </p:blipFill>
        <p:spPr bwMode="auto">
          <a:xfrm>
            <a:off x="1214438" y="3500438"/>
            <a:ext cx="2357437" cy="3121025"/>
          </a:xfrm>
          <a:prstGeom prst="rect">
            <a:avLst/>
          </a:prstGeom>
          <a:noFill/>
          <a:ln w="9525">
            <a:noFill/>
            <a:miter lim="800000"/>
            <a:headEnd/>
            <a:tailEnd/>
          </a:ln>
        </p:spPr>
      </p:pic>
      <p:pic>
        <p:nvPicPr>
          <p:cNvPr id="7" name="Picture 5"/>
          <p:cNvPicPr>
            <a:picLocks noChangeAspect="1" noChangeArrowheads="1"/>
          </p:cNvPicPr>
          <p:nvPr/>
        </p:nvPicPr>
        <p:blipFill>
          <a:blip r:embed="rId6" cstate="print"/>
          <a:srcRect/>
          <a:stretch>
            <a:fillRect/>
          </a:stretch>
        </p:blipFill>
        <p:spPr bwMode="auto">
          <a:xfrm>
            <a:off x="5214938" y="3305175"/>
            <a:ext cx="2852737" cy="3552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Titre 1"/>
          <p:cNvSpPr>
            <a:spLocks noGrp="1"/>
          </p:cNvSpPr>
          <p:nvPr>
            <p:ph type="title"/>
          </p:nvPr>
        </p:nvSpPr>
        <p:spPr>
          <a:xfrm>
            <a:off x="428596" y="214290"/>
            <a:ext cx="8229600" cy="1928826"/>
          </a:xfrm>
        </p:spPr>
        <p:style>
          <a:lnRef idx="1">
            <a:schemeClr val="accent4"/>
          </a:lnRef>
          <a:fillRef idx="2">
            <a:schemeClr val="accent4"/>
          </a:fillRef>
          <a:effectRef idx="1">
            <a:schemeClr val="accent4"/>
          </a:effectRef>
          <a:fontRef idx="minor">
            <a:schemeClr val="dk1"/>
          </a:fontRef>
        </p:style>
        <p:txBody>
          <a:bodyPr/>
          <a:lstStyle/>
          <a:p>
            <a:r>
              <a:rPr lang="en-AU" dirty="0" smtClean="0">
                <a:solidFill>
                  <a:schemeClr val="tx2">
                    <a:lumMod val="60000"/>
                    <a:lumOff val="40000"/>
                  </a:schemeClr>
                </a:solidFill>
                <a:latin typeface="Arial Black" pitchFamily="34" charset="0"/>
              </a:rPr>
              <a:t>How do I start, Miss??? </a:t>
            </a:r>
            <a:r>
              <a:rPr lang="en-AU" dirty="0" smtClean="0"/>
              <a:t/>
            </a:r>
            <a:br>
              <a:rPr lang="en-AU" dirty="0" smtClean="0"/>
            </a:br>
            <a:r>
              <a:rPr lang="en-AU" dirty="0" smtClean="0">
                <a:solidFill>
                  <a:schemeClr val="accent3">
                    <a:lumMod val="75000"/>
                  </a:schemeClr>
                </a:solidFill>
                <a:latin typeface="Berlin Sans FB Demi" pitchFamily="34" charset="0"/>
              </a:rPr>
              <a:t>I don’t know what to write!</a:t>
            </a:r>
            <a:r>
              <a:rPr lang="en-AU" dirty="0" smtClean="0">
                <a:solidFill>
                  <a:schemeClr val="accent3">
                    <a:lumMod val="75000"/>
                  </a:schemeClr>
                </a:solidFill>
              </a:rPr>
              <a:t/>
            </a:r>
            <a:br>
              <a:rPr lang="en-AU" dirty="0" smtClean="0">
                <a:solidFill>
                  <a:schemeClr val="accent3">
                    <a:lumMod val="75000"/>
                  </a:schemeClr>
                </a:solidFill>
              </a:rPr>
            </a:br>
            <a:r>
              <a:rPr lang="en-AU" dirty="0" smtClean="0">
                <a:solidFill>
                  <a:schemeClr val="accent2">
                    <a:lumMod val="60000"/>
                    <a:lumOff val="40000"/>
                  </a:schemeClr>
                </a:solidFill>
                <a:latin typeface="Arial Rounded MT Bold" pitchFamily="34" charset="0"/>
              </a:rPr>
              <a:t>I can’t think of anything</a:t>
            </a:r>
            <a:endParaRPr lang="fr-CA" dirty="0" smtClean="0">
              <a:solidFill>
                <a:srgbClr val="265F00"/>
              </a:solidFill>
            </a:endParaRPr>
          </a:p>
        </p:txBody>
      </p:sp>
      <p:sp>
        <p:nvSpPr>
          <p:cNvPr id="5123" name="Espace réservé du contenu 2"/>
          <p:cNvSpPr>
            <a:spLocks noGrp="1"/>
          </p:cNvSpPr>
          <p:nvPr>
            <p:ph idx="1"/>
          </p:nvPr>
        </p:nvSpPr>
        <p:spPr>
          <a:xfrm>
            <a:off x="428596" y="2571744"/>
            <a:ext cx="8229600" cy="4097334"/>
          </a:xfrm>
        </p:spPr>
        <p:style>
          <a:lnRef idx="3">
            <a:schemeClr val="lt1"/>
          </a:lnRef>
          <a:fillRef idx="1">
            <a:schemeClr val="accent5"/>
          </a:fillRef>
          <a:effectRef idx="1">
            <a:schemeClr val="accent5"/>
          </a:effectRef>
          <a:fontRef idx="minor">
            <a:schemeClr val="lt1"/>
          </a:fontRef>
        </p:style>
        <p:txBody>
          <a:bodyPr/>
          <a:lstStyle/>
          <a:p>
            <a:pPr>
              <a:defRPr/>
            </a:pPr>
            <a:r>
              <a:rPr lang="en-AU" sz="3600" b="1" dirty="0" smtClean="0"/>
              <a:t>Students often become stuck when it comes to beginning their creative writing. Rather than giving them the usual scaffolds, or ‘</a:t>
            </a:r>
            <a:r>
              <a:rPr lang="en-AU" sz="3600" b="1" i="1" dirty="0" smtClean="0"/>
              <a:t>who, what, where, when, why,’</a:t>
            </a:r>
            <a:r>
              <a:rPr lang="en-AU" sz="3600" b="1" dirty="0" smtClean="0"/>
              <a:t> try ‘Techniques that will hook your readers’ from </a:t>
            </a:r>
            <a:r>
              <a:rPr lang="en-US" sz="3600" b="1" dirty="0" smtClean="0"/>
              <a:t>www.learnnc.org</a:t>
            </a:r>
            <a:endParaRPr lang="en-AU" sz="3600" b="1"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a:xfrm>
            <a:off x="428596" y="0"/>
            <a:ext cx="8229600" cy="642918"/>
          </a:xfrm>
        </p:spPr>
        <p:txBody>
          <a:bodyPr/>
          <a:lstStyle/>
          <a:p>
            <a:r>
              <a:rPr lang="en-AU" dirty="0" smtClean="0">
                <a:solidFill>
                  <a:srgbClr val="000000"/>
                </a:solidFill>
                <a:latin typeface="Helvetica"/>
                <a:ea typeface="Times New Roman" pitchFamily="18" charset="0"/>
                <a:cs typeface="Textile"/>
              </a:rPr>
              <a:t/>
            </a:r>
            <a:br>
              <a:rPr lang="en-AU" dirty="0" smtClean="0">
                <a:solidFill>
                  <a:srgbClr val="000000"/>
                </a:solidFill>
                <a:latin typeface="Helvetica"/>
                <a:ea typeface="Times New Roman" pitchFamily="18" charset="0"/>
                <a:cs typeface="Textile"/>
              </a:rPr>
            </a:br>
            <a:r>
              <a:rPr lang="en-AU" sz="2800" dirty="0" smtClean="0">
                <a:solidFill>
                  <a:srgbClr val="000000"/>
                </a:solidFill>
                <a:latin typeface="Helvetica"/>
                <a:ea typeface="Times New Roman" pitchFamily="18" charset="0"/>
                <a:cs typeface="Textile"/>
              </a:rPr>
              <a:t>Techniques That Will Hook Your Readers</a:t>
            </a:r>
            <a:r>
              <a:rPr lang="en-AU" sz="1400" dirty="0" smtClean="0">
                <a:ea typeface="Times New Roman" pitchFamily="18" charset="0"/>
                <a:cs typeface="Textile"/>
              </a:rPr>
              <a:t/>
            </a:r>
            <a:br>
              <a:rPr lang="en-AU" sz="1400" dirty="0" smtClean="0">
                <a:ea typeface="Times New Roman" pitchFamily="18" charset="0"/>
                <a:cs typeface="Textile"/>
              </a:rPr>
            </a:br>
            <a:endParaRPr lang="fr-CA" dirty="0" smtClean="0">
              <a:solidFill>
                <a:srgbClr val="265F00"/>
              </a:solidFill>
            </a:endParaRPr>
          </a:p>
        </p:txBody>
      </p:sp>
      <p:sp>
        <p:nvSpPr>
          <p:cNvPr id="4" name="Rectangle 1"/>
          <p:cNvSpPr>
            <a:spLocks noChangeArrowheads="1"/>
          </p:cNvSpPr>
          <p:nvPr/>
        </p:nvSpPr>
        <p:spPr bwMode="auto">
          <a:xfrm>
            <a:off x="214282" y="741690"/>
            <a:ext cx="8929718" cy="6186309"/>
          </a:xfrm>
          <a:prstGeom prst="rect">
            <a:avLst/>
          </a:prstGeom>
          <a:noFill/>
          <a:ln w="9525">
            <a:noFill/>
            <a:miter lim="800000"/>
            <a:headEnd/>
            <a:tailEnd/>
          </a:ln>
        </p:spPr>
        <p:txBody>
          <a:bodyPr wrap="square" anchor="ctr">
            <a:spAutoFit/>
          </a:bodyPr>
          <a:lstStyle/>
          <a:p>
            <a:pPr eaLnBrk="0" hangingPunct="0"/>
            <a:r>
              <a:rPr lang="en-AU" dirty="0" smtClean="0">
                <a:solidFill>
                  <a:srgbClr val="0000FF"/>
                </a:solidFill>
                <a:latin typeface="Helvetica"/>
                <a:ea typeface="Times New Roman" pitchFamily="18" charset="0"/>
                <a:cs typeface="Textile"/>
              </a:rPr>
              <a:t>1</a:t>
            </a:r>
            <a:r>
              <a:rPr lang="en-AU" dirty="0">
                <a:solidFill>
                  <a:srgbClr val="0000FF"/>
                </a:solidFill>
                <a:latin typeface="Helvetica"/>
                <a:ea typeface="Times New Roman" pitchFamily="18" charset="0"/>
                <a:cs typeface="Textile"/>
              </a:rPr>
              <a:t>. Dialogue</a:t>
            </a:r>
            <a:endParaRPr lang="en-AU" dirty="0">
              <a:ea typeface="Times New Roman" pitchFamily="18" charset="0"/>
              <a:cs typeface="Textile"/>
            </a:endParaRPr>
          </a:p>
          <a:p>
            <a:pPr eaLnBrk="0" hangingPunct="0"/>
            <a:r>
              <a:rPr lang="en-AU" dirty="0" smtClean="0">
                <a:solidFill>
                  <a:srgbClr val="000000"/>
                </a:solidFill>
                <a:latin typeface="Helvetica"/>
                <a:ea typeface="Times New Roman" pitchFamily="18" charset="0"/>
                <a:cs typeface="Textile"/>
              </a:rPr>
              <a:t>“ </a:t>
            </a:r>
            <a:r>
              <a:rPr lang="en-AU" dirty="0">
                <a:solidFill>
                  <a:srgbClr val="000000"/>
                </a:solidFill>
                <a:latin typeface="Helvetica"/>
                <a:ea typeface="Times New Roman" pitchFamily="18" charset="0"/>
                <a:cs typeface="Textile"/>
              </a:rPr>
              <a:t>Hurry or you’ll be late!” called my mother from the bottom of the stairs. “Today of all days you want to be on time.”  If I had only know what that day would bring, I would have stayed in bed.</a:t>
            </a:r>
            <a:endParaRPr lang="en-AU" dirty="0">
              <a:ea typeface="Times New Roman" pitchFamily="18" charset="0"/>
              <a:cs typeface="Textile"/>
            </a:endParaRPr>
          </a:p>
          <a:p>
            <a:pPr eaLnBrk="0" hangingPunct="0"/>
            <a:r>
              <a:rPr lang="en-AU" dirty="0">
                <a:solidFill>
                  <a:srgbClr val="0000FF"/>
                </a:solidFill>
                <a:latin typeface="Helvetica"/>
                <a:ea typeface="Times New Roman" pitchFamily="18" charset="0"/>
                <a:cs typeface="Textile"/>
              </a:rPr>
              <a:t>2. A Question</a:t>
            </a:r>
            <a:endParaRPr lang="en-AU" dirty="0">
              <a:ea typeface="Times New Roman" pitchFamily="18" charset="0"/>
              <a:cs typeface="Textile"/>
            </a:endParaRPr>
          </a:p>
          <a:p>
            <a:pPr eaLnBrk="0" hangingPunct="0"/>
            <a:r>
              <a:rPr lang="en-AU" dirty="0" smtClean="0">
                <a:solidFill>
                  <a:srgbClr val="000000"/>
                </a:solidFill>
                <a:latin typeface="Helvetica"/>
                <a:ea typeface="Times New Roman" pitchFamily="18" charset="0"/>
                <a:cs typeface="Textile"/>
              </a:rPr>
              <a:t>Have </a:t>
            </a:r>
            <a:r>
              <a:rPr lang="en-AU" dirty="0">
                <a:solidFill>
                  <a:srgbClr val="000000"/>
                </a:solidFill>
                <a:latin typeface="Helvetica"/>
                <a:ea typeface="Times New Roman" pitchFamily="18" charset="0"/>
                <a:cs typeface="Textile"/>
              </a:rPr>
              <a:t>you ever had a day when you wished you had stayed in bed? As I rushed to catch the bus on what seemed to be a perfectly normal day I had no idea what was ahead of me.</a:t>
            </a:r>
            <a:endParaRPr lang="en-AU" dirty="0">
              <a:ea typeface="Times New Roman" pitchFamily="18" charset="0"/>
              <a:cs typeface="Textile"/>
            </a:endParaRPr>
          </a:p>
          <a:p>
            <a:pPr eaLnBrk="0" hangingPunct="0"/>
            <a:r>
              <a:rPr lang="en-AU" dirty="0">
                <a:solidFill>
                  <a:srgbClr val="000000"/>
                </a:solidFill>
                <a:latin typeface="Helvetica"/>
                <a:ea typeface="Times New Roman" pitchFamily="18" charset="0"/>
                <a:cs typeface="Textile"/>
              </a:rPr>
              <a:t> </a:t>
            </a:r>
            <a:r>
              <a:rPr lang="en-AU" dirty="0" smtClean="0">
                <a:solidFill>
                  <a:srgbClr val="0000FF"/>
                </a:solidFill>
                <a:latin typeface="Helvetica"/>
                <a:ea typeface="Times New Roman" pitchFamily="18" charset="0"/>
                <a:cs typeface="Textile"/>
              </a:rPr>
              <a:t>3</a:t>
            </a:r>
            <a:r>
              <a:rPr lang="en-AU" dirty="0">
                <a:solidFill>
                  <a:srgbClr val="0000FF"/>
                </a:solidFill>
                <a:latin typeface="Helvetica"/>
                <a:ea typeface="Times New Roman" pitchFamily="18" charset="0"/>
                <a:cs typeface="Textile"/>
              </a:rPr>
              <a:t>. A Vivid Description</a:t>
            </a:r>
            <a:endParaRPr lang="en-AU" dirty="0">
              <a:ea typeface="Times New Roman" pitchFamily="18" charset="0"/>
              <a:cs typeface="Textile"/>
            </a:endParaRPr>
          </a:p>
          <a:p>
            <a:pPr eaLnBrk="0" hangingPunct="0"/>
            <a:r>
              <a:rPr lang="en-AU" dirty="0" smtClean="0">
                <a:solidFill>
                  <a:srgbClr val="000000"/>
                </a:solidFill>
                <a:latin typeface="Helvetica"/>
                <a:ea typeface="Times New Roman" pitchFamily="18" charset="0"/>
                <a:cs typeface="Textile"/>
              </a:rPr>
              <a:t>The </a:t>
            </a:r>
            <a:r>
              <a:rPr lang="en-AU" dirty="0">
                <a:solidFill>
                  <a:srgbClr val="000000"/>
                </a:solidFill>
                <a:latin typeface="Helvetica"/>
                <a:ea typeface="Times New Roman" pitchFamily="18" charset="0"/>
                <a:cs typeface="Textile"/>
              </a:rPr>
              <a:t>sun was warm on my back as I raced toward the waiting yellow school bus.  As I nestled into the worn leather seat I was greeted by the friendly voices of other excited children. The look on my face was one of confidence and contentment. With a jerk the bus rumbled down the road and I was on my way into one of the worst days of my life.</a:t>
            </a:r>
            <a:endParaRPr lang="en-AU" dirty="0">
              <a:ea typeface="Times New Roman" pitchFamily="18" charset="0"/>
              <a:cs typeface="Textile"/>
            </a:endParaRPr>
          </a:p>
          <a:p>
            <a:pPr eaLnBrk="0" hangingPunct="0"/>
            <a:r>
              <a:rPr lang="en-AU" dirty="0">
                <a:solidFill>
                  <a:srgbClr val="0000FF"/>
                </a:solidFill>
                <a:latin typeface="Helvetica"/>
                <a:ea typeface="Times New Roman" pitchFamily="18" charset="0"/>
                <a:cs typeface="Textile"/>
              </a:rPr>
              <a:t>4. An Interesting Fact</a:t>
            </a:r>
            <a:endParaRPr lang="en-AU" dirty="0">
              <a:ea typeface="Times New Roman" pitchFamily="18" charset="0"/>
              <a:cs typeface="Textile"/>
            </a:endParaRPr>
          </a:p>
          <a:p>
            <a:pPr eaLnBrk="0" hangingPunct="0"/>
            <a:r>
              <a:rPr lang="en-AU" dirty="0" smtClean="0">
                <a:solidFill>
                  <a:srgbClr val="000000"/>
                </a:solidFill>
                <a:latin typeface="Helvetica"/>
                <a:ea typeface="Times New Roman" pitchFamily="18" charset="0"/>
                <a:cs typeface="Textile"/>
              </a:rPr>
              <a:t>Shock </a:t>
            </a:r>
            <a:r>
              <a:rPr lang="en-AU" dirty="0">
                <a:solidFill>
                  <a:srgbClr val="000000"/>
                </a:solidFill>
                <a:latin typeface="Helvetica"/>
                <a:ea typeface="Times New Roman" pitchFamily="18" charset="0"/>
                <a:cs typeface="Textile"/>
              </a:rPr>
              <a:t>has been known to kill ten year olds. It can cause their brains to explode and their heart to stop dead still. These facts raced through my mind as I stood dumbfounded in front of my fourth grade classmates. I wish I had stayed in bed!</a:t>
            </a:r>
            <a:endParaRPr lang="en-AU" dirty="0">
              <a:ea typeface="Times New Roman" pitchFamily="18" charset="0"/>
              <a:cs typeface="Textile"/>
            </a:endParaRPr>
          </a:p>
          <a:p>
            <a:pPr eaLnBrk="0" hangingPunct="0"/>
            <a:r>
              <a:rPr lang="en-AU" dirty="0">
                <a:solidFill>
                  <a:srgbClr val="0000FF"/>
                </a:solidFill>
                <a:latin typeface="Helvetica"/>
                <a:ea typeface="Times New Roman" pitchFamily="18" charset="0"/>
                <a:cs typeface="Textile"/>
              </a:rPr>
              <a:t>5. Sound Effects</a:t>
            </a:r>
            <a:endParaRPr lang="en-AU" dirty="0">
              <a:ea typeface="Times New Roman" pitchFamily="18" charset="0"/>
              <a:cs typeface="Textile"/>
            </a:endParaRPr>
          </a:p>
          <a:p>
            <a:pPr eaLnBrk="0" hangingPunct="0"/>
            <a:r>
              <a:rPr lang="en-AU" dirty="0" smtClean="0">
                <a:solidFill>
                  <a:srgbClr val="000000"/>
                </a:solidFill>
                <a:latin typeface="Helvetica"/>
                <a:ea typeface="Times New Roman" pitchFamily="18" charset="0"/>
                <a:cs typeface="Textile"/>
              </a:rPr>
              <a:t>“</a:t>
            </a:r>
            <a:r>
              <a:rPr lang="en-AU" dirty="0" err="1">
                <a:solidFill>
                  <a:srgbClr val="000000"/>
                </a:solidFill>
                <a:latin typeface="Helvetica"/>
                <a:ea typeface="Times New Roman" pitchFamily="18" charset="0"/>
                <a:cs typeface="Textile"/>
              </a:rPr>
              <a:t>Buzzzzzz</a:t>
            </a:r>
            <a:r>
              <a:rPr lang="en-AU" dirty="0">
                <a:solidFill>
                  <a:srgbClr val="000000"/>
                </a:solidFill>
                <a:latin typeface="Helvetica"/>
                <a:ea typeface="Times New Roman" pitchFamily="18" charset="0"/>
                <a:cs typeface="Textile"/>
              </a:rPr>
              <a:t>!”  The sound of my alarm clock droned in my ears as I struggled to come awake. With a start I sat straight up in my bed. This was my big day and I had to be on time.</a:t>
            </a:r>
            <a:endParaRPr lang="en-AU" dirty="0">
              <a:ea typeface="Times New Roman" pitchFamily="18" charset="0"/>
              <a:cs typeface="Textile"/>
            </a:endParaRPr>
          </a:p>
          <a:p>
            <a:pPr eaLnBrk="0" hangingPunct="0"/>
            <a:endParaRPr lang="en-AU" dirty="0">
              <a:ea typeface="Times New Roman" pitchFamily="18" charset="0"/>
              <a:cs typeface="Textile"/>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6" name="Picture 4" descr="Free kids activity - Puffer fish coloring page"/>
          <p:cNvPicPr>
            <a:picLocks noChangeAspect="1" noChangeArrowheads="1"/>
          </p:cNvPicPr>
          <p:nvPr/>
        </p:nvPicPr>
        <p:blipFill>
          <a:blip r:embed="rId3" cstate="print"/>
          <a:srcRect/>
          <a:stretch>
            <a:fillRect/>
          </a:stretch>
        </p:blipFill>
        <p:spPr bwMode="auto">
          <a:xfrm>
            <a:off x="-1" y="0"/>
            <a:ext cx="9005737" cy="6715148"/>
          </a:xfrm>
          <a:prstGeom prst="rect">
            <a:avLst/>
          </a:prstGeom>
          <a:noFill/>
          <a:ln w="9525">
            <a:noFill/>
            <a:miter lim="800000"/>
            <a:headEnd/>
            <a:tailEnd/>
          </a:ln>
        </p:spPr>
      </p:pic>
      <p:sp>
        <p:nvSpPr>
          <p:cNvPr id="8" name="Freeform 7"/>
          <p:cNvSpPr/>
          <p:nvPr/>
        </p:nvSpPr>
        <p:spPr>
          <a:xfrm>
            <a:off x="3000364" y="1285860"/>
            <a:ext cx="2759075" cy="3779837"/>
          </a:xfrm>
          <a:custGeom>
            <a:avLst/>
            <a:gdLst>
              <a:gd name="connsiteX0" fmla="*/ 116114 w 2757714"/>
              <a:gd name="connsiteY0" fmla="*/ 641048 h 3778553"/>
              <a:gd name="connsiteX1" fmla="*/ 522514 w 2757714"/>
              <a:gd name="connsiteY1" fmla="*/ 1468363 h 3778553"/>
              <a:gd name="connsiteX2" fmla="*/ 58057 w 2757714"/>
              <a:gd name="connsiteY2" fmla="*/ 2629505 h 3778553"/>
              <a:gd name="connsiteX3" fmla="*/ 174171 w 2757714"/>
              <a:gd name="connsiteY3" fmla="*/ 3210077 h 3778553"/>
              <a:gd name="connsiteX4" fmla="*/ 566057 w 2757714"/>
              <a:gd name="connsiteY4" fmla="*/ 3485848 h 3778553"/>
              <a:gd name="connsiteX5" fmla="*/ 478971 w 2757714"/>
              <a:gd name="connsiteY5" fmla="*/ 2687563 h 3778553"/>
              <a:gd name="connsiteX6" fmla="*/ 1407886 w 2757714"/>
              <a:gd name="connsiteY6" fmla="*/ 1628020 h 3778553"/>
              <a:gd name="connsiteX7" fmla="*/ 827314 w 2757714"/>
              <a:gd name="connsiteY7" fmla="*/ 234648 h 3778553"/>
              <a:gd name="connsiteX8" fmla="*/ 2133600 w 2757714"/>
              <a:gd name="connsiteY8" fmla="*/ 220134 h 3778553"/>
              <a:gd name="connsiteX9" fmla="*/ 1712686 w 2757714"/>
              <a:gd name="connsiteY9" fmla="*/ 1163563 h 3778553"/>
              <a:gd name="connsiteX10" fmla="*/ 1959428 w 2757714"/>
              <a:gd name="connsiteY10" fmla="*/ 2048934 h 3778553"/>
              <a:gd name="connsiteX11" fmla="*/ 1625600 w 2757714"/>
              <a:gd name="connsiteY11" fmla="*/ 3122991 h 3778553"/>
              <a:gd name="connsiteX12" fmla="*/ 1524000 w 2757714"/>
              <a:gd name="connsiteY12" fmla="*/ 3674534 h 3778553"/>
              <a:gd name="connsiteX13" fmla="*/ 1524000 w 2757714"/>
              <a:gd name="connsiteY13" fmla="*/ 3747105 h 3778553"/>
              <a:gd name="connsiteX14" fmla="*/ 2336800 w 2757714"/>
              <a:gd name="connsiteY14" fmla="*/ 3543905 h 3778553"/>
              <a:gd name="connsiteX15" fmla="*/ 2235200 w 2757714"/>
              <a:gd name="connsiteY15" fmla="*/ 2803677 h 3778553"/>
              <a:gd name="connsiteX16" fmla="*/ 2569028 w 2757714"/>
              <a:gd name="connsiteY16" fmla="*/ 1845734 h 3778553"/>
              <a:gd name="connsiteX17" fmla="*/ 2409371 w 2757714"/>
              <a:gd name="connsiteY17" fmla="*/ 1120020 h 3778553"/>
              <a:gd name="connsiteX18" fmla="*/ 2757714 w 2757714"/>
              <a:gd name="connsiteY18" fmla="*/ 684591 h 3778553"/>
              <a:gd name="connsiteX19" fmla="*/ 2757714 w 2757714"/>
              <a:gd name="connsiteY19" fmla="*/ 684591 h 3778553"/>
              <a:gd name="connsiteX20" fmla="*/ 2757714 w 2757714"/>
              <a:gd name="connsiteY20" fmla="*/ 684591 h 3778553"/>
              <a:gd name="connsiteX21" fmla="*/ 2757714 w 2757714"/>
              <a:gd name="connsiteY21" fmla="*/ 670077 h 377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57714" h="3778553">
                <a:moveTo>
                  <a:pt x="116114" y="641048"/>
                </a:moveTo>
                <a:cubicBezTo>
                  <a:pt x="324152" y="889001"/>
                  <a:pt x="532190" y="1136954"/>
                  <a:pt x="522514" y="1468363"/>
                </a:cubicBezTo>
                <a:cubicBezTo>
                  <a:pt x="512838" y="1799772"/>
                  <a:pt x="116114" y="2339219"/>
                  <a:pt x="58057" y="2629505"/>
                </a:cubicBezTo>
                <a:cubicBezTo>
                  <a:pt x="0" y="2919791"/>
                  <a:pt x="89504" y="3067353"/>
                  <a:pt x="174171" y="3210077"/>
                </a:cubicBezTo>
                <a:cubicBezTo>
                  <a:pt x="258838" y="3352801"/>
                  <a:pt x="515257" y="3572934"/>
                  <a:pt x="566057" y="3485848"/>
                </a:cubicBezTo>
                <a:cubicBezTo>
                  <a:pt x="616857" y="3398762"/>
                  <a:pt x="338666" y="2997201"/>
                  <a:pt x="478971" y="2687563"/>
                </a:cubicBezTo>
                <a:cubicBezTo>
                  <a:pt x="619276" y="2377925"/>
                  <a:pt x="1349829" y="2036839"/>
                  <a:pt x="1407886" y="1628020"/>
                </a:cubicBezTo>
                <a:cubicBezTo>
                  <a:pt x="1465943" y="1219201"/>
                  <a:pt x="706362" y="469296"/>
                  <a:pt x="827314" y="234648"/>
                </a:cubicBezTo>
                <a:cubicBezTo>
                  <a:pt x="948266" y="0"/>
                  <a:pt x="1986038" y="65315"/>
                  <a:pt x="2133600" y="220134"/>
                </a:cubicBezTo>
                <a:cubicBezTo>
                  <a:pt x="2281162" y="374953"/>
                  <a:pt x="1741715" y="858763"/>
                  <a:pt x="1712686" y="1163563"/>
                </a:cubicBezTo>
                <a:cubicBezTo>
                  <a:pt x="1683657" y="1468363"/>
                  <a:pt x="1973942" y="1722363"/>
                  <a:pt x="1959428" y="2048934"/>
                </a:cubicBezTo>
                <a:cubicBezTo>
                  <a:pt x="1944914" y="2375505"/>
                  <a:pt x="1698171" y="2852058"/>
                  <a:pt x="1625600" y="3122991"/>
                </a:cubicBezTo>
                <a:cubicBezTo>
                  <a:pt x="1553029" y="3393924"/>
                  <a:pt x="1540933" y="3570515"/>
                  <a:pt x="1524000" y="3674534"/>
                </a:cubicBezTo>
                <a:cubicBezTo>
                  <a:pt x="1507067" y="3778553"/>
                  <a:pt x="1388533" y="3768876"/>
                  <a:pt x="1524000" y="3747105"/>
                </a:cubicBezTo>
                <a:cubicBezTo>
                  <a:pt x="1659467" y="3725334"/>
                  <a:pt x="2218267" y="3701143"/>
                  <a:pt x="2336800" y="3543905"/>
                </a:cubicBezTo>
                <a:cubicBezTo>
                  <a:pt x="2455333" y="3386667"/>
                  <a:pt x="2196495" y="3086705"/>
                  <a:pt x="2235200" y="2803677"/>
                </a:cubicBezTo>
                <a:cubicBezTo>
                  <a:pt x="2273905" y="2520649"/>
                  <a:pt x="2540000" y="2126343"/>
                  <a:pt x="2569028" y="1845734"/>
                </a:cubicBezTo>
                <a:cubicBezTo>
                  <a:pt x="2598056" y="1565125"/>
                  <a:pt x="2377923" y="1313544"/>
                  <a:pt x="2409371" y="1120020"/>
                </a:cubicBezTo>
                <a:cubicBezTo>
                  <a:pt x="2440819" y="926496"/>
                  <a:pt x="2757714" y="684591"/>
                  <a:pt x="2757714" y="684591"/>
                </a:cubicBezTo>
                <a:lnTo>
                  <a:pt x="2757714" y="684591"/>
                </a:lnTo>
                <a:lnTo>
                  <a:pt x="2757714" y="684591"/>
                </a:lnTo>
                <a:lnTo>
                  <a:pt x="2757714" y="670077"/>
                </a:lnTo>
              </a:path>
            </a:pathLst>
          </a:cu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AU" dirty="0"/>
          </a:p>
        </p:txBody>
      </p:sp>
      <p:sp>
        <p:nvSpPr>
          <p:cNvPr id="9" name="Rectangle 22"/>
          <p:cNvSpPr>
            <a:spLocks noChangeArrowheads="1"/>
          </p:cNvSpPr>
          <p:nvPr/>
        </p:nvSpPr>
        <p:spPr bwMode="auto">
          <a:xfrm>
            <a:off x="214313" y="6357938"/>
            <a:ext cx="7643812" cy="277812"/>
          </a:xfrm>
          <a:prstGeom prst="rect">
            <a:avLst/>
          </a:prstGeom>
          <a:noFill/>
          <a:ln w="9525">
            <a:noFill/>
            <a:miter lim="800000"/>
            <a:headEnd/>
            <a:tailEnd/>
          </a:ln>
        </p:spPr>
        <p:txBody>
          <a:bodyPr>
            <a:spAutoFit/>
          </a:bodyPr>
          <a:lstStyle/>
          <a:p>
            <a:r>
              <a:rPr lang="en-AU" sz="1200" dirty="0">
                <a:solidFill>
                  <a:srgbClr val="7030A0"/>
                </a:solidFill>
                <a:latin typeface="Calibri" pitchFamily="34" charset="0"/>
              </a:rPr>
              <a:t>Adapted from - http://www.craftelf.com/Coloring%20Pages/Craft_elf_Coloring_Page_Puffer_Fish.htm</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show="0">
  <p:cSld>
    <p:bg>
      <p:bgPr>
        <a:noFill/>
        <a:effectLst/>
      </p:bgPr>
    </p:bg>
    <p:spTree>
      <p:nvGrpSpPr>
        <p:cNvPr id="1" name=""/>
        <p:cNvGrpSpPr/>
        <p:nvPr/>
      </p:nvGrpSpPr>
      <p:grpSpPr>
        <a:xfrm>
          <a:off x="0" y="0"/>
          <a:ext cx="0" cy="0"/>
          <a:chOff x="0" y="0"/>
          <a:chExt cx="0" cy="0"/>
        </a:xfrm>
      </p:grpSpPr>
      <p:sp>
        <p:nvSpPr>
          <p:cNvPr id="2" name="TextBox 1"/>
          <p:cNvSpPr txBox="1"/>
          <p:nvPr/>
        </p:nvSpPr>
        <p:spPr>
          <a:xfrm>
            <a:off x="914400" y="3566159"/>
            <a:ext cx="7315200" cy="553998"/>
          </a:xfrm>
          <a:prstGeom prst="rect">
            <a:avLst/>
          </a:prstGeom>
          <a:noFill/>
        </p:spPr>
        <p:txBody>
          <a:bodyPr vert="horz" rtlCol="0">
            <a:spAutoFit/>
          </a:bodyPr>
          <a:lstStyle/>
          <a:p>
            <a:pPr algn="ctr"/>
            <a:r>
              <a:rPr lang="en-AU" sz="3000" smtClean="0">
                <a:solidFill>
                  <a:srgbClr val="A9A9A9"/>
                </a:solidFill>
                <a:latin typeface="Arial"/>
              </a:rPr>
              <a:t>pptPlex Section Divider</a:t>
            </a:r>
            <a:endParaRPr lang="en-AU" sz="3000">
              <a:solidFill>
                <a:srgbClr val="A9A9A9"/>
              </a:solidFill>
              <a:latin typeface="Arial"/>
            </a:endParaRPr>
          </a:p>
        </p:txBody>
      </p:sp>
      <p:sp>
        <p:nvSpPr>
          <p:cNvPr id="3" name="TextBox 2"/>
          <p:cNvSpPr txBox="1"/>
          <p:nvPr/>
        </p:nvSpPr>
        <p:spPr>
          <a:xfrm>
            <a:off x="914400" y="1714500"/>
            <a:ext cx="7315200" cy="707886"/>
          </a:xfrm>
          <a:prstGeom prst="rect">
            <a:avLst/>
          </a:prstGeom>
          <a:noFill/>
        </p:spPr>
        <p:txBody>
          <a:bodyPr vert="horz" rtlCol="0">
            <a:spAutoFit/>
          </a:bodyPr>
          <a:lstStyle/>
          <a:p>
            <a:pPr algn="ctr"/>
            <a:r>
              <a:rPr lang="en-AU" sz="4000" b="1" dirty="0" smtClean="0">
                <a:solidFill>
                  <a:srgbClr val="000000"/>
                </a:solidFill>
                <a:latin typeface="Arial"/>
              </a:rPr>
              <a:t>Poetry</a:t>
            </a:r>
            <a:endParaRPr lang="en-AU" sz="4000" b="1" dirty="0">
              <a:solidFill>
                <a:srgbClr val="000000"/>
              </a:solidFill>
              <a:latin typeface="Arial"/>
            </a:endParaRPr>
          </a:p>
        </p:txBody>
      </p:sp>
      <p:sp>
        <p:nvSpPr>
          <p:cNvPr id="4" name="TextBox 3"/>
          <p:cNvSpPr txBox="1"/>
          <p:nvPr/>
        </p:nvSpPr>
        <p:spPr>
          <a:xfrm>
            <a:off x="914400" y="4251959"/>
            <a:ext cx="7315200" cy="1015663"/>
          </a:xfrm>
          <a:prstGeom prst="rect">
            <a:avLst/>
          </a:prstGeom>
          <a:noFill/>
        </p:spPr>
        <p:txBody>
          <a:bodyPr vert="horz" rtlCol="0">
            <a:spAutoFit/>
          </a:bodyPr>
          <a:lstStyle/>
          <a:p>
            <a:pPr algn="ctr"/>
            <a:r>
              <a:rPr lang="en-AU" sz="2000" smtClean="0">
                <a:solidFill>
                  <a:srgbClr val="A9A9A9"/>
                </a:solidFill>
                <a:latin typeface="Arial"/>
              </a:rPr>
              <a:t>The slides after this divider will be grouped into a section and given the label you type above.  Feel free to move this slide to any position in the deck.</a:t>
            </a:r>
            <a:endParaRPr lang="en-AU" sz="2000">
              <a:solidFill>
                <a:srgbClr val="A9A9A9"/>
              </a:solidFill>
              <a:latin typeface="Arial"/>
            </a:endParaRPr>
          </a:p>
        </p:txBody>
      </p:sp>
    </p:spTree>
    <p:custDataLst>
      <p:tags r:id="rId1"/>
    </p:custData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showMasterSp="0" show="0">
  <p:cSld>
    <p:bg>
      <p:bgPr>
        <a:noFill/>
        <a:effectLst/>
      </p:bgPr>
    </p:bg>
    <p:spTree>
      <p:nvGrpSpPr>
        <p:cNvPr id="1" name=""/>
        <p:cNvGrpSpPr/>
        <p:nvPr/>
      </p:nvGrpSpPr>
      <p:grpSpPr>
        <a:xfrm>
          <a:off x="0" y="0"/>
          <a:ext cx="0" cy="0"/>
          <a:chOff x="0" y="0"/>
          <a:chExt cx="0" cy="0"/>
        </a:xfrm>
      </p:grpSpPr>
      <p:sp>
        <p:nvSpPr>
          <p:cNvPr id="2" name="TextBox 1"/>
          <p:cNvSpPr txBox="1"/>
          <p:nvPr/>
        </p:nvSpPr>
        <p:spPr>
          <a:xfrm>
            <a:off x="914400" y="3566159"/>
            <a:ext cx="7315200" cy="553998"/>
          </a:xfrm>
          <a:prstGeom prst="rect">
            <a:avLst/>
          </a:prstGeom>
          <a:noFill/>
        </p:spPr>
        <p:txBody>
          <a:bodyPr vert="horz" rtlCol="0">
            <a:spAutoFit/>
          </a:bodyPr>
          <a:lstStyle/>
          <a:p>
            <a:pPr algn="ctr"/>
            <a:r>
              <a:rPr lang="en-AU" sz="3000" smtClean="0">
                <a:solidFill>
                  <a:srgbClr val="A9A9A9"/>
                </a:solidFill>
                <a:latin typeface="Arial"/>
              </a:rPr>
              <a:t>pptPlex Section Divider</a:t>
            </a:r>
            <a:endParaRPr lang="en-AU" sz="3000">
              <a:solidFill>
                <a:srgbClr val="A9A9A9"/>
              </a:solidFill>
              <a:latin typeface="Arial"/>
            </a:endParaRPr>
          </a:p>
        </p:txBody>
      </p:sp>
      <p:sp>
        <p:nvSpPr>
          <p:cNvPr id="3" name="TextBox 2"/>
          <p:cNvSpPr txBox="1"/>
          <p:nvPr/>
        </p:nvSpPr>
        <p:spPr>
          <a:xfrm>
            <a:off x="914400" y="1714500"/>
            <a:ext cx="7315200" cy="707886"/>
          </a:xfrm>
          <a:prstGeom prst="rect">
            <a:avLst/>
          </a:prstGeom>
          <a:noFill/>
        </p:spPr>
        <p:txBody>
          <a:bodyPr vert="horz" rtlCol="0">
            <a:spAutoFit/>
          </a:bodyPr>
          <a:lstStyle/>
          <a:p>
            <a:pPr algn="ctr"/>
            <a:r>
              <a:rPr lang="en-AU" sz="4000" b="1" dirty="0" smtClean="0">
                <a:solidFill>
                  <a:srgbClr val="000000"/>
                </a:solidFill>
                <a:latin typeface="Arial"/>
              </a:rPr>
              <a:t>Directed Writing</a:t>
            </a:r>
            <a:endParaRPr lang="en-AU" sz="4000" b="1" dirty="0">
              <a:solidFill>
                <a:srgbClr val="000000"/>
              </a:solidFill>
              <a:latin typeface="Arial"/>
            </a:endParaRPr>
          </a:p>
        </p:txBody>
      </p:sp>
      <p:sp>
        <p:nvSpPr>
          <p:cNvPr id="4" name="TextBox 3"/>
          <p:cNvSpPr txBox="1"/>
          <p:nvPr/>
        </p:nvSpPr>
        <p:spPr>
          <a:xfrm>
            <a:off x="914400" y="4251959"/>
            <a:ext cx="7315200" cy="1015663"/>
          </a:xfrm>
          <a:prstGeom prst="rect">
            <a:avLst/>
          </a:prstGeom>
          <a:noFill/>
        </p:spPr>
        <p:txBody>
          <a:bodyPr vert="horz" rtlCol="0">
            <a:spAutoFit/>
          </a:bodyPr>
          <a:lstStyle/>
          <a:p>
            <a:pPr algn="ctr"/>
            <a:r>
              <a:rPr lang="en-AU" sz="2000" smtClean="0">
                <a:solidFill>
                  <a:srgbClr val="A9A9A9"/>
                </a:solidFill>
                <a:latin typeface="Arial"/>
              </a:rPr>
              <a:t>The slides after this divider will be grouped into a section and given the label you type above.  Feel free to move this slide to any position in the deck.</a:t>
            </a:r>
            <a:endParaRPr lang="en-AU" sz="2000">
              <a:solidFill>
                <a:srgbClr val="A9A9A9"/>
              </a:solidFill>
              <a:latin typeface="Arial"/>
            </a:endParaRPr>
          </a:p>
        </p:txBody>
      </p:sp>
    </p:spTree>
    <p:custDataLst>
      <p:tags r:id="rId1"/>
    </p:custData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Titre 1"/>
          <p:cNvSpPr>
            <a:spLocks noGrp="1"/>
          </p:cNvSpPr>
          <p:nvPr>
            <p:ph type="title"/>
          </p:nvPr>
        </p:nvSpPr>
        <p:spPr/>
        <p:txBody>
          <a:bodyPr/>
          <a:lstStyle/>
          <a:p>
            <a:r>
              <a:rPr lang="en-AU" dirty="0" smtClean="0"/>
              <a:t>What about poetry?</a:t>
            </a:r>
            <a:endParaRPr lang="fr-CA" dirty="0" smtClean="0">
              <a:solidFill>
                <a:srgbClr val="265F00"/>
              </a:solidFill>
            </a:endParaRPr>
          </a:p>
        </p:txBody>
      </p:sp>
      <p:sp>
        <p:nvSpPr>
          <p:cNvPr id="5" name="Subtitle 3"/>
          <p:cNvSpPr txBox="1">
            <a:spLocks/>
          </p:cNvSpPr>
          <p:nvPr/>
        </p:nvSpPr>
        <p:spPr bwMode="auto">
          <a:xfrm>
            <a:off x="642910" y="1928802"/>
            <a:ext cx="7715250" cy="1895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en-AU" sz="2800" b="0" i="0" u="none" strike="noStrike" kern="1200" cap="none" spc="0" normalizeH="0" baseline="0" noProof="0" dirty="0" smtClean="0">
                <a:ln>
                  <a:noFill/>
                </a:ln>
                <a:solidFill>
                  <a:srgbClr val="7030A0"/>
                </a:solidFill>
                <a:effectLst/>
                <a:uLnTx/>
                <a:uFillTx/>
                <a:latin typeface="+mn-lt"/>
                <a:ea typeface="+mn-ea"/>
                <a:cs typeface="+mn-cs"/>
              </a:rPr>
              <a:t>The </a:t>
            </a:r>
            <a:r>
              <a:rPr kumimoji="0" lang="en-AU" sz="2800" b="1" i="0" u="none" strike="noStrike" kern="1200" cap="none" spc="0" normalizeH="0" baseline="0" noProof="0" dirty="0" smtClean="0">
                <a:ln>
                  <a:noFill/>
                </a:ln>
                <a:solidFill>
                  <a:srgbClr val="7030A0"/>
                </a:solidFill>
                <a:effectLst/>
                <a:uLnTx/>
                <a:uFillTx/>
                <a:latin typeface="+mn-lt"/>
                <a:ea typeface="+mn-ea"/>
                <a:cs typeface="+mn-cs"/>
              </a:rPr>
              <a:t>Red Room Company </a:t>
            </a:r>
            <a:r>
              <a:rPr kumimoji="0" lang="en-AU" sz="2800" b="0" i="0" u="none" strike="noStrike" kern="1200" cap="none" spc="0" normalizeH="0" baseline="0" noProof="0" dirty="0" smtClean="0">
                <a:ln>
                  <a:noFill/>
                </a:ln>
                <a:solidFill>
                  <a:srgbClr val="7030A0"/>
                </a:solidFill>
                <a:effectLst/>
                <a:uLnTx/>
                <a:uFillTx/>
                <a:latin typeface="+mn-lt"/>
                <a:ea typeface="+mn-ea"/>
                <a:cs typeface="+mn-cs"/>
              </a:rPr>
              <a:t>is an independent company who work with schools and students on units of poetry. They are here at the conference presenting if you are interested in learning more</a:t>
            </a:r>
            <a:r>
              <a:rPr kumimoji="0" lang="en-AU" sz="3200" b="0" i="0" u="none" strike="noStrike" kern="1200" cap="none" spc="0" normalizeH="0" baseline="0" noProof="0" dirty="0" smtClean="0">
                <a:ln>
                  <a:noFill/>
                </a:ln>
                <a:solidFill>
                  <a:schemeClr val="tx1"/>
                </a:solidFill>
                <a:effectLst/>
                <a:uLnTx/>
                <a:uFillTx/>
                <a:latin typeface="+mn-lt"/>
                <a:ea typeface="+mn-ea"/>
                <a:cs typeface="+mn-cs"/>
              </a:rPr>
              <a:t>. </a:t>
            </a:r>
            <a:endParaRPr kumimoji="0" lang="en-AU"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1"/>
          <p:cNvPicPr>
            <a:picLocks noChangeAspect="1" noChangeArrowheads="1"/>
          </p:cNvPicPr>
          <p:nvPr/>
        </p:nvPicPr>
        <p:blipFill>
          <a:blip r:embed="rId3" cstate="print"/>
          <a:srcRect/>
          <a:stretch>
            <a:fillRect/>
          </a:stretch>
        </p:blipFill>
        <p:spPr bwMode="auto">
          <a:xfrm>
            <a:off x="1214414" y="4214818"/>
            <a:ext cx="6856413" cy="1776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cstate="print"/>
          <a:srcRect/>
          <a:stretch>
            <a:fillRect/>
          </a:stretch>
        </p:blipFill>
        <p:spPr bwMode="auto">
          <a:xfrm>
            <a:off x="279400" y="642918"/>
            <a:ext cx="8864600" cy="2109787"/>
          </a:xfrm>
          <a:prstGeom prst="rect">
            <a:avLst/>
          </a:prstGeom>
          <a:noFill/>
          <a:ln w="9525">
            <a:noFill/>
            <a:miter lim="800000"/>
            <a:headEnd/>
            <a:tailEnd/>
          </a:ln>
        </p:spPr>
      </p:pic>
      <p:pic>
        <p:nvPicPr>
          <p:cNvPr id="7" name="Picture 4"/>
          <p:cNvPicPr>
            <a:picLocks noChangeAspect="1" noChangeArrowheads="1"/>
          </p:cNvPicPr>
          <p:nvPr/>
        </p:nvPicPr>
        <p:blipFill>
          <a:blip r:embed="rId4" cstate="print"/>
          <a:srcRect/>
          <a:stretch>
            <a:fillRect/>
          </a:stretch>
        </p:blipFill>
        <p:spPr bwMode="auto">
          <a:xfrm>
            <a:off x="285750" y="3214688"/>
            <a:ext cx="8415338" cy="2552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500166" y="357166"/>
            <a:ext cx="1965347" cy="5768997"/>
          </a:xfrm>
        </p:spPr>
        <p:txBody>
          <a:bodyPr vert="vert270"/>
          <a:lstStyle/>
          <a:p>
            <a:pPr algn="ctr"/>
            <a:r>
              <a:rPr lang="en-AU" sz="6600" b="1" dirty="0" smtClean="0">
                <a:effectLst>
                  <a:outerShdw blurRad="38100" dist="38100" dir="2700000" algn="tl">
                    <a:srgbClr val="000000">
                      <a:alpha val="43137"/>
                    </a:srgbClr>
                  </a:outerShdw>
                </a:effectLst>
              </a:rPr>
              <a:t>INSTRUCTIONS</a:t>
            </a:r>
            <a:endParaRPr lang="en-AU" sz="6600" b="1" dirty="0">
              <a:effectLst>
                <a:outerShdw blurRad="38100" dist="38100" dir="2700000" algn="tl">
                  <a:srgbClr val="000000">
                    <a:alpha val="43137"/>
                  </a:srgbClr>
                </a:outerShdw>
              </a:effectLst>
            </a:endParaRPr>
          </a:p>
        </p:txBody>
      </p:sp>
      <p:pic>
        <p:nvPicPr>
          <p:cNvPr id="5" name="Picture 1"/>
          <p:cNvPicPr>
            <a:picLocks noChangeAspect="1" noChangeArrowheads="1"/>
          </p:cNvPicPr>
          <p:nvPr/>
        </p:nvPicPr>
        <p:blipFill>
          <a:blip r:embed="rId3" cstate="print"/>
          <a:srcRect/>
          <a:stretch>
            <a:fillRect/>
          </a:stretch>
        </p:blipFill>
        <p:spPr bwMode="auto">
          <a:xfrm>
            <a:off x="4143372" y="214290"/>
            <a:ext cx="4560887" cy="6376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1285851" y="273050"/>
            <a:ext cx="1428761" cy="5870594"/>
          </a:xfrm>
        </p:spPr>
        <p:txBody>
          <a:bodyPr vert="vert270"/>
          <a:lstStyle/>
          <a:p>
            <a:pPr algn="ctr"/>
            <a:r>
              <a:rPr lang="fr-CA" sz="5400" dirty="0" smtClean="0">
                <a:ln w="12700">
                  <a:solidFill>
                    <a:schemeClr val="tx2">
                      <a:satMod val="155000"/>
                    </a:schemeClr>
                  </a:solidFill>
                  <a:prstDash val="solid"/>
                </a:ln>
                <a:solidFill>
                  <a:srgbClr val="00B050"/>
                </a:solidFill>
                <a:effectLst>
                  <a:outerShdw blurRad="41275" dist="20320" dir="1800000" algn="tl" rotWithShape="0">
                    <a:srgbClr val="000000">
                      <a:alpha val="40000"/>
                    </a:srgbClr>
                  </a:outerShdw>
                </a:effectLst>
              </a:rPr>
              <a:t>EXAMPLE</a:t>
            </a:r>
          </a:p>
        </p:txBody>
      </p:sp>
      <p:pic>
        <p:nvPicPr>
          <p:cNvPr id="7" name="Picture 2"/>
          <p:cNvPicPr>
            <a:picLocks noChangeAspect="1" noChangeArrowheads="1"/>
          </p:cNvPicPr>
          <p:nvPr/>
        </p:nvPicPr>
        <p:blipFill>
          <a:blip r:embed="rId3" cstate="print"/>
          <a:srcRect/>
          <a:stretch>
            <a:fillRect/>
          </a:stretch>
        </p:blipFill>
        <p:spPr bwMode="auto">
          <a:xfrm>
            <a:off x="3786182" y="428604"/>
            <a:ext cx="4867275" cy="5875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show="0">
  <p:cSld>
    <p:bg>
      <p:bgPr>
        <a:noFill/>
        <a:effectLst/>
      </p:bgPr>
    </p:bg>
    <p:spTree>
      <p:nvGrpSpPr>
        <p:cNvPr id="1" name=""/>
        <p:cNvGrpSpPr/>
        <p:nvPr/>
      </p:nvGrpSpPr>
      <p:grpSpPr>
        <a:xfrm>
          <a:off x="0" y="0"/>
          <a:ext cx="0" cy="0"/>
          <a:chOff x="0" y="0"/>
          <a:chExt cx="0" cy="0"/>
        </a:xfrm>
      </p:grpSpPr>
      <p:sp>
        <p:nvSpPr>
          <p:cNvPr id="2" name="TextBox 1"/>
          <p:cNvSpPr txBox="1"/>
          <p:nvPr/>
        </p:nvSpPr>
        <p:spPr>
          <a:xfrm>
            <a:off x="914400" y="3566159"/>
            <a:ext cx="7315200" cy="553998"/>
          </a:xfrm>
          <a:prstGeom prst="rect">
            <a:avLst/>
          </a:prstGeom>
          <a:noFill/>
        </p:spPr>
        <p:txBody>
          <a:bodyPr vert="horz" rtlCol="0">
            <a:spAutoFit/>
          </a:bodyPr>
          <a:lstStyle/>
          <a:p>
            <a:pPr algn="ctr"/>
            <a:r>
              <a:rPr lang="en-AU" sz="3000" smtClean="0">
                <a:solidFill>
                  <a:srgbClr val="A9A9A9"/>
                </a:solidFill>
                <a:latin typeface="Arial"/>
              </a:rPr>
              <a:t>pptPlex Section Divider</a:t>
            </a:r>
            <a:endParaRPr lang="en-AU" sz="3000">
              <a:solidFill>
                <a:srgbClr val="A9A9A9"/>
              </a:solidFill>
              <a:latin typeface="Arial"/>
            </a:endParaRPr>
          </a:p>
        </p:txBody>
      </p:sp>
      <p:sp>
        <p:nvSpPr>
          <p:cNvPr id="3" name="TextBox 2"/>
          <p:cNvSpPr txBox="1"/>
          <p:nvPr/>
        </p:nvSpPr>
        <p:spPr>
          <a:xfrm>
            <a:off x="914400" y="1714500"/>
            <a:ext cx="7315200" cy="707886"/>
          </a:xfrm>
          <a:prstGeom prst="rect">
            <a:avLst/>
          </a:prstGeom>
          <a:noFill/>
        </p:spPr>
        <p:txBody>
          <a:bodyPr vert="horz" rtlCol="0">
            <a:spAutoFit/>
          </a:bodyPr>
          <a:lstStyle/>
          <a:p>
            <a:pPr algn="ctr"/>
            <a:r>
              <a:rPr lang="en-AU" sz="4000" b="1" dirty="0" smtClean="0">
                <a:solidFill>
                  <a:srgbClr val="000000"/>
                </a:solidFill>
                <a:latin typeface="Arial"/>
              </a:rPr>
              <a:t>Links</a:t>
            </a:r>
            <a:endParaRPr lang="en-AU" sz="4000" b="1" dirty="0">
              <a:solidFill>
                <a:srgbClr val="000000"/>
              </a:solidFill>
              <a:latin typeface="Arial"/>
            </a:endParaRPr>
          </a:p>
        </p:txBody>
      </p:sp>
      <p:sp>
        <p:nvSpPr>
          <p:cNvPr id="4" name="TextBox 3"/>
          <p:cNvSpPr txBox="1"/>
          <p:nvPr/>
        </p:nvSpPr>
        <p:spPr>
          <a:xfrm>
            <a:off x="914400" y="4251959"/>
            <a:ext cx="7315200" cy="1015663"/>
          </a:xfrm>
          <a:prstGeom prst="rect">
            <a:avLst/>
          </a:prstGeom>
          <a:noFill/>
        </p:spPr>
        <p:txBody>
          <a:bodyPr vert="horz" rtlCol="0">
            <a:spAutoFit/>
          </a:bodyPr>
          <a:lstStyle/>
          <a:p>
            <a:pPr algn="ctr"/>
            <a:r>
              <a:rPr lang="en-AU" sz="2000" smtClean="0">
                <a:solidFill>
                  <a:srgbClr val="A9A9A9"/>
                </a:solidFill>
                <a:latin typeface="Arial"/>
              </a:rPr>
              <a:t>The slides after this divider will be grouped into a section and given the label you type above.  Feel free to move this slide to any position in the deck.</a:t>
            </a:r>
            <a:endParaRPr lang="en-AU" sz="2000">
              <a:solidFill>
                <a:srgbClr val="A9A9A9"/>
              </a:solidFill>
              <a:latin typeface="Arial"/>
            </a:endParaRPr>
          </a:p>
        </p:txBody>
      </p:sp>
    </p:spTree>
    <p:custDataLst>
      <p:tags r:id="rId1"/>
    </p:custData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548680"/>
            <a:ext cx="6174432" cy="83099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b="1" u="sng" dirty="0" smtClean="0">
                <a:solidFill>
                  <a:schemeClr val="accent4">
                    <a:lumMod val="10000"/>
                  </a:schemeClr>
                </a:solidFill>
                <a:latin typeface="Calibri" pitchFamily="34" charset="0"/>
                <a:hlinkClick r:id="rId2"/>
              </a:rPr>
              <a:t>http://</a:t>
            </a:r>
            <a:r>
              <a:rPr lang="en-AU" sz="2400" b="1" u="sng" dirty="0" smtClean="0">
                <a:solidFill>
                  <a:schemeClr val="accent4">
                    <a:lumMod val="10000"/>
                  </a:schemeClr>
                </a:solidFill>
                <a:latin typeface="Calibri" pitchFamily="34" charset="0"/>
                <a:hlinkClick r:id="rId2"/>
              </a:rPr>
              <a:t>www.eduplace.com/graphicorganizer/pdf/sandwich.pdf</a:t>
            </a:r>
            <a:endParaRPr lang="en-AU" sz="2400" b="1" dirty="0">
              <a:solidFill>
                <a:schemeClr val="accent4">
                  <a:lumMod val="10000"/>
                </a:schemeClr>
              </a:solidFill>
              <a:latin typeface="Calibri" pitchFamily="34" charset="0"/>
            </a:endParaRPr>
          </a:p>
        </p:txBody>
      </p:sp>
      <p:sp>
        <p:nvSpPr>
          <p:cNvPr id="3" name="Rectangle 2"/>
          <p:cNvSpPr/>
          <p:nvPr/>
        </p:nvSpPr>
        <p:spPr>
          <a:xfrm>
            <a:off x="755576" y="2060848"/>
            <a:ext cx="4516429" cy="584775"/>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sz="3200" dirty="0" smtClean="0">
                <a:hlinkClick r:id="rId3"/>
              </a:rPr>
              <a:t>http://www.kerpoof.com/</a:t>
            </a:r>
            <a:endParaRPr lang="en-AU" sz="3200" dirty="0"/>
          </a:p>
        </p:txBody>
      </p:sp>
      <p:sp>
        <p:nvSpPr>
          <p:cNvPr id="4" name="Rectangle 3"/>
          <p:cNvSpPr/>
          <p:nvPr/>
        </p:nvSpPr>
        <p:spPr>
          <a:xfrm>
            <a:off x="467544" y="1556792"/>
            <a:ext cx="7488832"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sz="2400" dirty="0" smtClean="0">
                <a:hlinkClick r:id="rId4"/>
              </a:rPr>
              <a:t>http</a:t>
            </a:r>
            <a:r>
              <a:rPr lang="en-AU" dirty="0" smtClean="0">
                <a:hlinkClick r:id="rId4"/>
              </a:rPr>
              <a:t>://</a:t>
            </a:r>
            <a:r>
              <a:rPr lang="en-AU" sz="2400" dirty="0" smtClean="0">
                <a:hlinkClick r:id="rId4"/>
              </a:rPr>
              <a:t>www.readwritethink.org/classroom-resources</a:t>
            </a:r>
            <a:r>
              <a:rPr lang="en-AU" dirty="0" smtClean="0">
                <a:hlinkClick r:id="rId4"/>
              </a:rPr>
              <a:t>/</a:t>
            </a:r>
            <a:endParaRPr lang="en-AU" dirty="0"/>
          </a:p>
        </p:txBody>
      </p:sp>
      <p:sp>
        <p:nvSpPr>
          <p:cNvPr id="5" name="Rectangle 4"/>
          <p:cNvSpPr/>
          <p:nvPr/>
        </p:nvSpPr>
        <p:spPr>
          <a:xfrm>
            <a:off x="755576" y="2708920"/>
            <a:ext cx="5203989" cy="461665"/>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dirty="0" smtClean="0">
                <a:hlinkClick r:id="rId5"/>
              </a:rPr>
              <a:t>https</a:t>
            </a:r>
            <a:r>
              <a:rPr lang="en-AU" sz="2400" dirty="0" smtClean="0">
                <a:hlinkClick r:id="rId5"/>
              </a:rPr>
              <a:t>://creately.com/app</a:t>
            </a:r>
            <a:r>
              <a:rPr lang="en-AU" dirty="0" smtClean="0">
                <a:hlinkClick r:id="rId5"/>
              </a:rPr>
              <a:t>/?tempID=gc7qvpsj1#</a:t>
            </a:r>
            <a:endParaRPr lang="en-AU" dirty="0"/>
          </a:p>
        </p:txBody>
      </p:sp>
      <p:sp>
        <p:nvSpPr>
          <p:cNvPr id="6" name="Rectangle 5"/>
          <p:cNvSpPr/>
          <p:nvPr/>
        </p:nvSpPr>
        <p:spPr>
          <a:xfrm>
            <a:off x="683568" y="3284984"/>
            <a:ext cx="5691943" cy="584775"/>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sz="2400" dirty="0" smtClean="0">
                <a:hlinkClick r:id="rId6"/>
              </a:rPr>
              <a:t>http</a:t>
            </a:r>
            <a:r>
              <a:rPr lang="en-AU" sz="3200" dirty="0" smtClean="0">
                <a:hlinkClick r:id="rId6"/>
              </a:rPr>
              <a:t>://www.comicmaster.org.uk/</a:t>
            </a:r>
            <a:endParaRPr lang="en-AU" sz="3200" dirty="0"/>
          </a:p>
        </p:txBody>
      </p:sp>
      <p:sp>
        <p:nvSpPr>
          <p:cNvPr id="7" name="Rectangle 6"/>
          <p:cNvSpPr/>
          <p:nvPr/>
        </p:nvSpPr>
        <p:spPr>
          <a:xfrm>
            <a:off x="683568" y="4077072"/>
            <a:ext cx="7200800" cy="83099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sz="2400" dirty="0" smtClean="0">
                <a:hlinkClick r:id="rId7"/>
              </a:rPr>
              <a:t>http://superherosquad.marvel.com/create_your_own_comic</a:t>
            </a:r>
            <a:endParaRPr lang="en-AU" sz="2400" dirty="0"/>
          </a:p>
        </p:txBody>
      </p:sp>
      <p:sp>
        <p:nvSpPr>
          <p:cNvPr id="8" name="Rectangle 7"/>
          <p:cNvSpPr/>
          <p:nvPr/>
        </p:nvSpPr>
        <p:spPr>
          <a:xfrm>
            <a:off x="611560" y="4869160"/>
            <a:ext cx="5306261" cy="646331"/>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sz="3600" dirty="0" smtClean="0">
                <a:hlinkClick r:id="rId8"/>
              </a:rPr>
              <a:t>http://www.pikistrips.com/</a:t>
            </a:r>
            <a:endParaRPr lang="en-AU" sz="3600" dirty="0"/>
          </a:p>
        </p:txBody>
      </p:sp>
      <p:sp>
        <p:nvSpPr>
          <p:cNvPr id="1032" name="Rectangle 8"/>
          <p:cNvSpPr>
            <a:spLocks noChangeArrowheads="1"/>
          </p:cNvSpPr>
          <p:nvPr/>
        </p:nvSpPr>
        <p:spPr bwMode="auto">
          <a:xfrm>
            <a:off x="611560" y="5661248"/>
            <a:ext cx="3594317"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hlinkClick r:id="rId8"/>
              </a:rPr>
              <a:t>http://</a:t>
            </a:r>
            <a:r>
              <a:rPr kumimoji="0" lang="en-AU" sz="2400" b="0" i="0" u="none" strike="noStrike" cap="none" normalizeH="0" baseline="0" dirty="0" smtClean="0">
                <a:ln>
                  <a:noFill/>
                </a:ln>
                <a:solidFill>
                  <a:srgbClr val="265F00"/>
                </a:solidFill>
                <a:effectLst/>
                <a:latin typeface="Calibri" pitchFamily="34" charset="0"/>
                <a:ea typeface="Calibri" pitchFamily="34" charset="0"/>
                <a:cs typeface="Times New Roman" pitchFamily="18" charset="0"/>
                <a:hlinkClick r:id="rId8"/>
              </a:rPr>
              <a:t>www.pikistrips.com</a:t>
            </a:r>
            <a:r>
              <a:rPr kumimoji="0" lang="en-AU"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hlinkClick r:id="rId8"/>
              </a:rPr>
              <a:t>/</a:t>
            </a:r>
            <a:endParaRPr kumimoji="0" lang="en-A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sz="2400" b="0" i="0" u="none" strike="noStrike" cap="none" normalizeH="0" baseline="0" dirty="0" smtClean="0">
              <a:ln>
                <a:noFill/>
              </a:ln>
              <a:solidFill>
                <a:schemeClr val="tx1"/>
              </a:solidFill>
              <a:effectLst/>
              <a:latin typeface="Arial" pitchFamily="34" charset="0"/>
            </a:endParaRPr>
          </a:p>
        </p:txBody>
      </p:sp>
      <p:sp>
        <p:nvSpPr>
          <p:cNvPr id="1033" name="Rectangle 9"/>
          <p:cNvSpPr>
            <a:spLocks noChangeArrowheads="1"/>
          </p:cNvSpPr>
          <p:nvPr/>
        </p:nvSpPr>
        <p:spPr bwMode="auto">
          <a:xfrm>
            <a:off x="0" y="8001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34" name="Rectangle 10"/>
          <p:cNvSpPr>
            <a:spLocks noChangeArrowheads="1"/>
          </p:cNvSpPr>
          <p:nvPr/>
        </p:nvSpPr>
        <p:spPr bwMode="auto">
          <a:xfrm>
            <a:off x="0" y="16287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AU"/>
          </a:p>
        </p:txBody>
      </p:sp>
      <p:sp>
        <p:nvSpPr>
          <p:cNvPr id="1035" name="Rectangle 11"/>
          <p:cNvSpPr>
            <a:spLocks noChangeArrowheads="1"/>
          </p:cNvSpPr>
          <p:nvPr/>
        </p:nvSpPr>
        <p:spPr bwMode="auto">
          <a:xfrm>
            <a:off x="0" y="237172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AU"/>
          </a:p>
        </p:txBody>
      </p:sp>
      <p:sp>
        <p:nvSpPr>
          <p:cNvPr id="1036" name="Rectangle 12"/>
          <p:cNvSpPr>
            <a:spLocks noChangeArrowheads="1"/>
          </p:cNvSpPr>
          <p:nvPr/>
        </p:nvSpPr>
        <p:spPr bwMode="auto">
          <a:xfrm>
            <a:off x="0" y="32004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37" name="Rectangle 13"/>
          <p:cNvSpPr>
            <a:spLocks noChangeArrowheads="1"/>
          </p:cNvSpPr>
          <p:nvPr/>
        </p:nvSpPr>
        <p:spPr bwMode="auto">
          <a:xfrm>
            <a:off x="0" y="40290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038" name="Rectangle 14"/>
          <p:cNvSpPr>
            <a:spLocks noChangeArrowheads="1"/>
          </p:cNvSpPr>
          <p:nvPr/>
        </p:nvSpPr>
        <p:spPr bwMode="auto">
          <a:xfrm>
            <a:off x="0" y="47815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a:xfrm>
            <a:off x="1857356" y="357166"/>
            <a:ext cx="5429288" cy="1143000"/>
          </a:xfrm>
        </p:spPr>
        <p:style>
          <a:lnRef idx="1">
            <a:schemeClr val="accent5"/>
          </a:lnRef>
          <a:fillRef idx="3">
            <a:schemeClr val="accent5"/>
          </a:fillRef>
          <a:effectRef idx="2">
            <a:schemeClr val="accent5"/>
          </a:effectRef>
          <a:fontRef idx="minor">
            <a:schemeClr val="lt1"/>
          </a:fontRef>
        </p:style>
        <p:txBody>
          <a:bodyPr/>
          <a:lstStyle/>
          <a:p>
            <a:r>
              <a:rPr lang="fr-CA" dirty="0" err="1" smtClean="0">
                <a:solidFill>
                  <a:srgbClr val="265F00"/>
                </a:solidFill>
              </a:rPr>
              <a:t>Directed</a:t>
            </a:r>
            <a:r>
              <a:rPr lang="fr-CA" dirty="0" smtClean="0">
                <a:solidFill>
                  <a:srgbClr val="265F00"/>
                </a:solidFill>
              </a:rPr>
              <a:t> </a:t>
            </a:r>
            <a:r>
              <a:rPr lang="fr-CA" dirty="0" err="1" smtClean="0">
                <a:solidFill>
                  <a:srgbClr val="265F00"/>
                </a:solidFill>
              </a:rPr>
              <a:t>Writing</a:t>
            </a:r>
            <a:endParaRPr lang="fr-CA" dirty="0" smtClean="0">
              <a:solidFill>
                <a:srgbClr val="265F00"/>
              </a:solidFill>
            </a:endParaRPr>
          </a:p>
        </p:txBody>
      </p:sp>
      <p:sp>
        <p:nvSpPr>
          <p:cNvPr id="6147" name="Espace réservé du contenu 2"/>
          <p:cNvSpPr>
            <a:spLocks noGrp="1"/>
          </p:cNvSpPr>
          <p:nvPr>
            <p:ph idx="1"/>
          </p:nvPr>
        </p:nvSpPr>
        <p:spPr>
          <a:xfrm>
            <a:off x="642910" y="2285992"/>
            <a:ext cx="8229600" cy="3071834"/>
          </a:xfrm>
        </p:spPr>
        <p:style>
          <a:lnRef idx="0">
            <a:schemeClr val="accent6"/>
          </a:lnRef>
          <a:fillRef idx="3">
            <a:schemeClr val="accent6"/>
          </a:fillRef>
          <a:effectRef idx="3">
            <a:schemeClr val="accent6"/>
          </a:effectRef>
          <a:fontRef idx="minor">
            <a:schemeClr val="lt1"/>
          </a:fontRef>
        </p:style>
        <p:txBody>
          <a:bodyPr/>
          <a:lstStyle/>
          <a:p>
            <a:r>
              <a:rPr lang="fr-CA" dirty="0" smtClean="0">
                <a:solidFill>
                  <a:srgbClr val="265F00"/>
                </a:solidFill>
              </a:rPr>
              <a:t>Sentence by sentence instructions</a:t>
            </a:r>
          </a:p>
          <a:p>
            <a:r>
              <a:rPr lang="fr-CA" dirty="0" err="1" smtClean="0">
                <a:solidFill>
                  <a:srgbClr val="265F00"/>
                </a:solidFill>
              </a:rPr>
              <a:t>Leading</a:t>
            </a:r>
            <a:r>
              <a:rPr lang="fr-CA" dirty="0" smtClean="0">
                <a:solidFill>
                  <a:srgbClr val="265F00"/>
                </a:solidFill>
              </a:rPr>
              <a:t> to </a:t>
            </a:r>
            <a:r>
              <a:rPr lang="fr-CA" dirty="0" err="1" smtClean="0">
                <a:solidFill>
                  <a:srgbClr val="265F00"/>
                </a:solidFill>
              </a:rPr>
              <a:t>paragraph</a:t>
            </a:r>
            <a:r>
              <a:rPr lang="fr-CA" dirty="0" smtClean="0">
                <a:solidFill>
                  <a:srgbClr val="265F00"/>
                </a:solidFill>
              </a:rPr>
              <a:t> by </a:t>
            </a:r>
            <a:r>
              <a:rPr lang="fr-CA" dirty="0" err="1" smtClean="0">
                <a:solidFill>
                  <a:srgbClr val="265F00"/>
                </a:solidFill>
              </a:rPr>
              <a:t>paragraph</a:t>
            </a:r>
            <a:endParaRPr lang="fr-CA" dirty="0" smtClean="0">
              <a:solidFill>
                <a:srgbClr val="265F00"/>
              </a:solidFill>
            </a:endParaRPr>
          </a:p>
          <a:p>
            <a:r>
              <a:rPr lang="fr-CA" dirty="0" err="1" smtClean="0">
                <a:solidFill>
                  <a:srgbClr val="265F00"/>
                </a:solidFill>
              </a:rPr>
              <a:t>Teacher</a:t>
            </a:r>
            <a:r>
              <a:rPr lang="fr-CA" dirty="0" smtClean="0">
                <a:solidFill>
                  <a:srgbClr val="265F00"/>
                </a:solidFill>
              </a:rPr>
              <a:t> </a:t>
            </a:r>
            <a:r>
              <a:rPr lang="fr-CA" dirty="0" err="1" smtClean="0">
                <a:solidFill>
                  <a:srgbClr val="265F00"/>
                </a:solidFill>
              </a:rPr>
              <a:t>example</a:t>
            </a:r>
            <a:r>
              <a:rPr lang="fr-CA" dirty="0" smtClean="0">
                <a:solidFill>
                  <a:srgbClr val="265F00"/>
                </a:solidFill>
              </a:rPr>
              <a:t> on </a:t>
            </a:r>
            <a:r>
              <a:rPr lang="fr-CA" dirty="0" err="1" smtClean="0">
                <a:solidFill>
                  <a:srgbClr val="265F00"/>
                </a:solidFill>
              </a:rPr>
              <a:t>board</a:t>
            </a:r>
            <a:endParaRPr lang="fr-CA" dirty="0" smtClean="0">
              <a:solidFill>
                <a:srgbClr val="265F00"/>
              </a:solidFill>
            </a:endParaRPr>
          </a:p>
          <a:p>
            <a:r>
              <a:rPr lang="fr-CA" dirty="0" smtClean="0">
                <a:solidFill>
                  <a:srgbClr val="265F00"/>
                </a:solidFill>
              </a:rPr>
              <a:t>Not the </a:t>
            </a:r>
            <a:r>
              <a:rPr lang="fr-CA" dirty="0" err="1" smtClean="0">
                <a:solidFill>
                  <a:srgbClr val="265F00"/>
                </a:solidFill>
              </a:rPr>
              <a:t>most</a:t>
            </a:r>
            <a:r>
              <a:rPr lang="fr-CA" dirty="0" smtClean="0">
                <a:solidFill>
                  <a:srgbClr val="265F00"/>
                </a:solidFill>
              </a:rPr>
              <a:t> </a:t>
            </a:r>
            <a:r>
              <a:rPr lang="fr-CA" dirty="0" err="1" smtClean="0">
                <a:solidFill>
                  <a:srgbClr val="265F00"/>
                </a:solidFill>
              </a:rPr>
              <a:t>exciting</a:t>
            </a:r>
            <a:r>
              <a:rPr lang="fr-CA" dirty="0" smtClean="0">
                <a:solidFill>
                  <a:srgbClr val="265F00"/>
                </a:solidFill>
              </a:rPr>
              <a:t> </a:t>
            </a:r>
            <a:r>
              <a:rPr lang="fr-CA" dirty="0" err="1" smtClean="0">
                <a:solidFill>
                  <a:srgbClr val="265F00"/>
                </a:solidFill>
              </a:rPr>
              <a:t>activity</a:t>
            </a:r>
            <a:endParaRPr lang="fr-CA" dirty="0" smtClean="0">
              <a:solidFill>
                <a:srgbClr val="265F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3286052" y="642918"/>
            <a:ext cx="5857948" cy="369332"/>
          </a:xfrm>
          <a:prstGeom prst="rect">
            <a:avLst/>
          </a:prstGeom>
          <a:noFill/>
        </p:spPr>
        <p:txBody>
          <a:bodyPr wrap="square" rtlCol="0">
            <a:spAutoFit/>
          </a:bodyPr>
          <a:lstStyle/>
          <a:p>
            <a:r>
              <a:rPr lang="en-AU" dirty="0">
                <a:solidFill>
                  <a:srgbClr val="7030A0"/>
                </a:solidFill>
              </a:rPr>
              <a:t>1</a:t>
            </a:r>
            <a:r>
              <a:rPr lang="en-AU" dirty="0" smtClean="0">
                <a:solidFill>
                  <a:srgbClr val="7030A0"/>
                </a:solidFill>
              </a:rPr>
              <a:t>. Charlotte scraped her long, tangled hair into a bun. </a:t>
            </a:r>
            <a:endParaRPr lang="en-AU" dirty="0">
              <a:solidFill>
                <a:srgbClr val="7030A0"/>
              </a:solidFill>
            </a:endParaRPr>
          </a:p>
        </p:txBody>
      </p:sp>
      <p:sp>
        <p:nvSpPr>
          <p:cNvPr id="6" name="TextBox 5"/>
          <p:cNvSpPr txBox="1"/>
          <p:nvPr/>
        </p:nvSpPr>
        <p:spPr>
          <a:xfrm>
            <a:off x="2928894" y="1428736"/>
            <a:ext cx="6215106" cy="646331"/>
          </a:xfrm>
          <a:prstGeom prst="rect">
            <a:avLst/>
          </a:prstGeom>
          <a:noFill/>
        </p:spPr>
        <p:txBody>
          <a:bodyPr wrap="square" rtlCol="0">
            <a:spAutoFit/>
          </a:bodyPr>
          <a:lstStyle/>
          <a:p>
            <a:r>
              <a:rPr lang="en-AU" dirty="0" smtClean="0">
                <a:solidFill>
                  <a:srgbClr val="7030A0"/>
                </a:solidFill>
              </a:rPr>
              <a:t>2.  She glanced outside at the pouring rain and wondered where she’s last left her  new umbrella.</a:t>
            </a:r>
            <a:endParaRPr lang="en-AU" dirty="0">
              <a:solidFill>
                <a:srgbClr val="7030A0"/>
              </a:solidFill>
            </a:endParaRPr>
          </a:p>
        </p:txBody>
      </p:sp>
      <p:sp>
        <p:nvSpPr>
          <p:cNvPr id="7" name="TextBox 6"/>
          <p:cNvSpPr txBox="1"/>
          <p:nvPr/>
        </p:nvSpPr>
        <p:spPr>
          <a:xfrm>
            <a:off x="2928894" y="2500306"/>
            <a:ext cx="6215106" cy="646331"/>
          </a:xfrm>
          <a:prstGeom prst="rect">
            <a:avLst/>
          </a:prstGeom>
          <a:noFill/>
        </p:spPr>
        <p:txBody>
          <a:bodyPr wrap="square" rtlCol="0">
            <a:spAutoFit/>
          </a:bodyPr>
          <a:lstStyle/>
          <a:p>
            <a:r>
              <a:rPr lang="en-AU" dirty="0" smtClean="0">
                <a:solidFill>
                  <a:srgbClr val="7030A0"/>
                </a:solidFill>
              </a:rPr>
              <a:t>3. Racing out the door she called a goodbye to her mum and avoided tripping over the dog.</a:t>
            </a:r>
            <a:endParaRPr lang="en-AU" dirty="0">
              <a:solidFill>
                <a:srgbClr val="7030A0"/>
              </a:solidFill>
            </a:endParaRPr>
          </a:p>
        </p:txBody>
      </p:sp>
      <p:sp>
        <p:nvSpPr>
          <p:cNvPr id="8" name="TextBox 7"/>
          <p:cNvSpPr txBox="1"/>
          <p:nvPr/>
        </p:nvSpPr>
        <p:spPr>
          <a:xfrm>
            <a:off x="2428860" y="3714752"/>
            <a:ext cx="6715140" cy="369332"/>
          </a:xfrm>
          <a:prstGeom prst="rect">
            <a:avLst/>
          </a:prstGeom>
          <a:noFill/>
        </p:spPr>
        <p:txBody>
          <a:bodyPr wrap="square" rtlCol="0">
            <a:spAutoFit/>
          </a:bodyPr>
          <a:lstStyle/>
          <a:p>
            <a:r>
              <a:rPr lang="en-AU" dirty="0" smtClean="0">
                <a:solidFill>
                  <a:srgbClr val="7030A0"/>
                </a:solidFill>
              </a:rPr>
              <a:t>4. Rachel sat waiting impatiently, wrapped in over-sized parka.</a:t>
            </a:r>
            <a:r>
              <a:rPr lang="en-AU" dirty="0" smtClean="0"/>
              <a:t> </a:t>
            </a:r>
            <a:endParaRPr lang="en-AU" dirty="0"/>
          </a:p>
        </p:txBody>
      </p:sp>
      <p:sp>
        <p:nvSpPr>
          <p:cNvPr id="9" name="TextBox 8"/>
          <p:cNvSpPr txBox="1"/>
          <p:nvPr/>
        </p:nvSpPr>
        <p:spPr>
          <a:xfrm>
            <a:off x="2000232" y="4643446"/>
            <a:ext cx="6786610" cy="646331"/>
          </a:xfrm>
          <a:prstGeom prst="rect">
            <a:avLst/>
          </a:prstGeom>
          <a:noFill/>
        </p:spPr>
        <p:txBody>
          <a:bodyPr wrap="square" rtlCol="0">
            <a:spAutoFit/>
          </a:bodyPr>
          <a:lstStyle/>
          <a:p>
            <a:r>
              <a:rPr lang="en-AU" dirty="0" smtClean="0">
                <a:solidFill>
                  <a:srgbClr val="7030A0"/>
                </a:solidFill>
              </a:rPr>
              <a:t>5.In the ten years the two had been friends, Charlotte had never seen Rachel wear anything that fitted her.</a:t>
            </a:r>
            <a:endParaRPr lang="en-AU" dirty="0">
              <a:solidFill>
                <a:srgbClr val="7030A0"/>
              </a:solidFill>
            </a:endParaRPr>
          </a:p>
        </p:txBody>
      </p:sp>
      <p:sp>
        <p:nvSpPr>
          <p:cNvPr id="10" name="TextBox 9"/>
          <p:cNvSpPr txBox="1"/>
          <p:nvPr/>
        </p:nvSpPr>
        <p:spPr>
          <a:xfrm>
            <a:off x="1928794" y="5857892"/>
            <a:ext cx="7000924" cy="646331"/>
          </a:xfrm>
          <a:prstGeom prst="rect">
            <a:avLst/>
          </a:prstGeom>
          <a:noFill/>
        </p:spPr>
        <p:txBody>
          <a:bodyPr wrap="square" rtlCol="0">
            <a:spAutoFit/>
          </a:bodyPr>
          <a:lstStyle/>
          <a:p>
            <a:r>
              <a:rPr lang="en-AU" dirty="0" smtClean="0">
                <a:solidFill>
                  <a:srgbClr val="7030A0"/>
                </a:solidFill>
              </a:rPr>
              <a:t>6.‘So what’s your excuse this time? Time travel?’, asked Rachel sarcastically. </a:t>
            </a:r>
            <a:endParaRPr lang="en-AU" dirty="0">
              <a:solidFill>
                <a:srgbClr val="7030A0"/>
              </a:solidFill>
            </a:endParaRPr>
          </a:p>
        </p:txBody>
      </p:sp>
      <p:sp>
        <p:nvSpPr>
          <p:cNvPr id="11" name="TextBox 10"/>
          <p:cNvSpPr txBox="1"/>
          <p:nvPr/>
        </p:nvSpPr>
        <p:spPr>
          <a:xfrm>
            <a:off x="285720" y="214290"/>
            <a:ext cx="5572164" cy="369332"/>
          </a:xfrm>
          <a:prstGeom prst="rect">
            <a:avLst/>
          </a:prstGeom>
          <a:noFill/>
        </p:spPr>
        <p:txBody>
          <a:bodyPr wrap="square" rtlCol="0">
            <a:spAutoFit/>
          </a:bodyPr>
          <a:lstStyle/>
          <a:p>
            <a:r>
              <a:rPr lang="en-AU" dirty="0" smtClean="0">
                <a:solidFill>
                  <a:srgbClr val="C00000"/>
                </a:solidFill>
              </a:rPr>
              <a:t>1. Name, action, one feature with two adjectives.</a:t>
            </a:r>
            <a:endParaRPr lang="en-AU" dirty="0">
              <a:solidFill>
                <a:srgbClr val="C00000"/>
              </a:solidFill>
            </a:endParaRPr>
          </a:p>
        </p:txBody>
      </p:sp>
      <p:sp>
        <p:nvSpPr>
          <p:cNvPr id="12" name="TextBox 11"/>
          <p:cNvSpPr txBox="1"/>
          <p:nvPr/>
        </p:nvSpPr>
        <p:spPr>
          <a:xfrm>
            <a:off x="214282" y="1142984"/>
            <a:ext cx="6643734" cy="369332"/>
          </a:xfrm>
          <a:prstGeom prst="rect">
            <a:avLst/>
          </a:prstGeom>
          <a:noFill/>
        </p:spPr>
        <p:txBody>
          <a:bodyPr wrap="square" rtlCol="0">
            <a:spAutoFit/>
          </a:bodyPr>
          <a:lstStyle/>
          <a:p>
            <a:r>
              <a:rPr lang="en-AU" dirty="0" smtClean="0">
                <a:solidFill>
                  <a:srgbClr val="C00000"/>
                </a:solidFill>
              </a:rPr>
              <a:t>2. Notice the weather, describe it, make her think 1 thing</a:t>
            </a:r>
            <a:endParaRPr lang="en-AU" dirty="0">
              <a:solidFill>
                <a:srgbClr val="C00000"/>
              </a:solidFill>
            </a:endParaRPr>
          </a:p>
        </p:txBody>
      </p:sp>
      <p:sp>
        <p:nvSpPr>
          <p:cNvPr id="13" name="TextBox 12"/>
          <p:cNvSpPr txBox="1"/>
          <p:nvPr/>
        </p:nvSpPr>
        <p:spPr>
          <a:xfrm>
            <a:off x="214282" y="2143116"/>
            <a:ext cx="7500990" cy="369332"/>
          </a:xfrm>
          <a:prstGeom prst="rect">
            <a:avLst/>
          </a:prstGeom>
          <a:noFill/>
        </p:spPr>
        <p:txBody>
          <a:bodyPr wrap="square" rtlCol="0">
            <a:spAutoFit/>
          </a:bodyPr>
          <a:lstStyle/>
          <a:p>
            <a:r>
              <a:rPr lang="en-AU" dirty="0" smtClean="0">
                <a:solidFill>
                  <a:srgbClr val="C00000"/>
                </a:solidFill>
              </a:rPr>
              <a:t>3. Leave where she is, interesting verb, do two things on the way out.</a:t>
            </a:r>
            <a:endParaRPr lang="en-AU" dirty="0">
              <a:solidFill>
                <a:srgbClr val="C00000"/>
              </a:solidFill>
            </a:endParaRPr>
          </a:p>
        </p:txBody>
      </p:sp>
      <p:sp>
        <p:nvSpPr>
          <p:cNvPr id="14" name="TextBox 13"/>
          <p:cNvSpPr txBox="1"/>
          <p:nvPr/>
        </p:nvSpPr>
        <p:spPr>
          <a:xfrm>
            <a:off x="285720" y="3286124"/>
            <a:ext cx="8143932" cy="369332"/>
          </a:xfrm>
          <a:prstGeom prst="rect">
            <a:avLst/>
          </a:prstGeom>
          <a:noFill/>
        </p:spPr>
        <p:txBody>
          <a:bodyPr wrap="square" rtlCol="0">
            <a:spAutoFit/>
          </a:bodyPr>
          <a:lstStyle/>
          <a:p>
            <a:r>
              <a:rPr lang="en-AU" dirty="0" smtClean="0">
                <a:solidFill>
                  <a:srgbClr val="C00000"/>
                </a:solidFill>
              </a:rPr>
              <a:t>4. Name new character, doing 1 thing, describe 1 item of clothing</a:t>
            </a:r>
            <a:endParaRPr lang="en-AU" dirty="0">
              <a:solidFill>
                <a:srgbClr val="C00000"/>
              </a:solidFill>
            </a:endParaRPr>
          </a:p>
        </p:txBody>
      </p:sp>
      <p:sp>
        <p:nvSpPr>
          <p:cNvPr id="15" name="TextBox 14"/>
          <p:cNvSpPr txBox="1"/>
          <p:nvPr/>
        </p:nvSpPr>
        <p:spPr>
          <a:xfrm>
            <a:off x="428596" y="4143380"/>
            <a:ext cx="6929486" cy="369332"/>
          </a:xfrm>
          <a:prstGeom prst="rect">
            <a:avLst/>
          </a:prstGeom>
          <a:noFill/>
        </p:spPr>
        <p:txBody>
          <a:bodyPr wrap="square" rtlCol="0">
            <a:spAutoFit/>
          </a:bodyPr>
          <a:lstStyle/>
          <a:p>
            <a:r>
              <a:rPr lang="en-AU" dirty="0" smtClean="0">
                <a:solidFill>
                  <a:srgbClr val="C00000"/>
                </a:solidFill>
              </a:rPr>
              <a:t>5. How long friends, 1 thing they know about each other</a:t>
            </a:r>
            <a:endParaRPr lang="en-AU" dirty="0">
              <a:solidFill>
                <a:srgbClr val="C00000"/>
              </a:solidFill>
            </a:endParaRPr>
          </a:p>
        </p:txBody>
      </p:sp>
      <p:sp>
        <p:nvSpPr>
          <p:cNvPr id="16" name="TextBox 15"/>
          <p:cNvSpPr txBox="1"/>
          <p:nvPr/>
        </p:nvSpPr>
        <p:spPr>
          <a:xfrm>
            <a:off x="357158" y="5357826"/>
            <a:ext cx="6715172" cy="369332"/>
          </a:xfrm>
          <a:prstGeom prst="rect">
            <a:avLst/>
          </a:prstGeom>
          <a:noFill/>
        </p:spPr>
        <p:txBody>
          <a:bodyPr wrap="square" rtlCol="0">
            <a:spAutoFit/>
          </a:bodyPr>
          <a:lstStyle/>
          <a:p>
            <a:r>
              <a:rPr lang="en-AU" dirty="0" smtClean="0">
                <a:solidFill>
                  <a:srgbClr val="C00000"/>
                </a:solidFill>
              </a:rPr>
              <a:t>6. New character speaks, describe tone of voice. </a:t>
            </a:r>
            <a:endParaRPr lang="en-AU"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p:txBody>
          <a:bodyPr/>
          <a:lstStyle/>
          <a:p>
            <a:r>
              <a:rPr lang="fr-CA" dirty="0" smtClean="0">
                <a:solidFill>
                  <a:srgbClr val="265F00"/>
                </a:solidFill>
              </a:rPr>
              <a:t>Die, baby, die</a:t>
            </a:r>
          </a:p>
        </p:txBody>
      </p:sp>
      <p:sp>
        <p:nvSpPr>
          <p:cNvPr id="3075" name="Espace réservé du contenu 2"/>
          <p:cNvSpPr>
            <a:spLocks noGrp="1"/>
          </p:cNvSpPr>
          <p:nvPr>
            <p:ph idx="1"/>
          </p:nvPr>
        </p:nvSpPr>
        <p:spPr>
          <a:xfrm>
            <a:off x="457200" y="1785926"/>
            <a:ext cx="8229600" cy="4643449"/>
          </a:xfrm>
        </p:spPr>
        <p:txBody>
          <a:bodyPr/>
          <a:lstStyle/>
          <a:p>
            <a:r>
              <a:rPr lang="fr-CA" dirty="0" smtClean="0">
                <a:solidFill>
                  <a:srgbClr val="265F00"/>
                </a:solidFill>
              </a:rPr>
              <a:t>Stages die – planning, oral story </a:t>
            </a:r>
            <a:r>
              <a:rPr lang="fr-CA" dirty="0" err="1" smtClean="0">
                <a:solidFill>
                  <a:srgbClr val="265F00"/>
                </a:solidFill>
              </a:rPr>
              <a:t>telling</a:t>
            </a:r>
            <a:endParaRPr lang="fr-CA" dirty="0" smtClean="0">
              <a:solidFill>
                <a:srgbClr val="265F00"/>
              </a:solidFill>
            </a:endParaRPr>
          </a:p>
          <a:p>
            <a:endParaRPr lang="fr-CA" dirty="0" smtClean="0">
              <a:solidFill>
                <a:srgbClr val="265F00"/>
              </a:solidFill>
            </a:endParaRPr>
          </a:p>
          <a:p>
            <a:r>
              <a:rPr lang="fr-CA" dirty="0" smtClean="0">
                <a:solidFill>
                  <a:srgbClr val="265F00"/>
                </a:solidFill>
              </a:rPr>
              <a:t>26 </a:t>
            </a:r>
            <a:r>
              <a:rPr lang="fr-CA" dirty="0" err="1" smtClean="0">
                <a:solidFill>
                  <a:srgbClr val="265F00"/>
                </a:solidFill>
              </a:rPr>
              <a:t>sided</a:t>
            </a:r>
            <a:r>
              <a:rPr lang="fr-CA" dirty="0" smtClean="0">
                <a:solidFill>
                  <a:srgbClr val="265F00"/>
                </a:solidFill>
              </a:rPr>
              <a:t> die – </a:t>
            </a:r>
            <a:r>
              <a:rPr lang="fr-CA" dirty="0" err="1" smtClean="0">
                <a:solidFill>
                  <a:srgbClr val="265F00"/>
                </a:solidFill>
              </a:rPr>
              <a:t>allocate</a:t>
            </a:r>
            <a:r>
              <a:rPr lang="fr-CA" dirty="0" smtClean="0">
                <a:solidFill>
                  <a:srgbClr val="265F00"/>
                </a:solidFill>
              </a:rPr>
              <a:t> a </a:t>
            </a:r>
            <a:r>
              <a:rPr lang="fr-CA" dirty="0" err="1" smtClean="0">
                <a:solidFill>
                  <a:srgbClr val="265F00"/>
                </a:solidFill>
              </a:rPr>
              <a:t>number</a:t>
            </a:r>
            <a:r>
              <a:rPr lang="fr-CA" dirty="0" smtClean="0">
                <a:solidFill>
                  <a:srgbClr val="265F00"/>
                </a:solidFill>
              </a:rPr>
              <a:t>, </a:t>
            </a:r>
            <a:r>
              <a:rPr lang="fr-CA" dirty="0" err="1" smtClean="0">
                <a:solidFill>
                  <a:srgbClr val="265F00"/>
                </a:solidFill>
              </a:rPr>
              <a:t>add</a:t>
            </a:r>
            <a:r>
              <a:rPr lang="fr-CA" dirty="0" smtClean="0">
                <a:solidFill>
                  <a:srgbClr val="265F00"/>
                </a:solidFill>
              </a:rPr>
              <a:t> a sentence </a:t>
            </a:r>
            <a:r>
              <a:rPr lang="fr-CA" dirty="0" err="1" smtClean="0">
                <a:solidFill>
                  <a:srgbClr val="265F00"/>
                </a:solidFill>
              </a:rPr>
              <a:t>each</a:t>
            </a:r>
            <a:endParaRPr lang="fr-CA" dirty="0" smtClean="0">
              <a:solidFill>
                <a:srgbClr val="265F00"/>
              </a:solidFill>
            </a:endParaRPr>
          </a:p>
          <a:p>
            <a:endParaRPr lang="fr-CA" dirty="0" smtClean="0">
              <a:solidFill>
                <a:srgbClr val="265F00"/>
              </a:solidFill>
            </a:endParaRPr>
          </a:p>
          <a:p>
            <a:r>
              <a:rPr lang="fr-CA" dirty="0" err="1" smtClean="0">
                <a:solidFill>
                  <a:srgbClr val="265F00"/>
                </a:solidFill>
              </a:rPr>
              <a:t>Scattergories</a:t>
            </a:r>
            <a:r>
              <a:rPr lang="fr-CA" dirty="0" smtClean="0">
                <a:solidFill>
                  <a:srgbClr val="265F00"/>
                </a:solidFill>
              </a:rPr>
              <a:t> die – </a:t>
            </a:r>
            <a:r>
              <a:rPr lang="fr-CA" dirty="0" err="1" smtClean="0">
                <a:solidFill>
                  <a:srgbClr val="265F00"/>
                </a:solidFill>
              </a:rPr>
              <a:t>start</a:t>
            </a:r>
            <a:r>
              <a:rPr lang="fr-CA" dirty="0" smtClean="0">
                <a:solidFill>
                  <a:srgbClr val="265F00"/>
                </a:solidFill>
              </a:rPr>
              <a:t> the sentence </a:t>
            </a:r>
            <a:r>
              <a:rPr lang="fr-CA" dirty="0" err="1" smtClean="0">
                <a:solidFill>
                  <a:srgbClr val="265F00"/>
                </a:solidFill>
              </a:rPr>
              <a:t>with</a:t>
            </a:r>
            <a:r>
              <a:rPr lang="fr-CA" dirty="0" smtClean="0">
                <a:solidFill>
                  <a:srgbClr val="265F00"/>
                </a:solidFill>
              </a:rPr>
              <a:t> the </a:t>
            </a:r>
            <a:r>
              <a:rPr lang="fr-CA" dirty="0" err="1" smtClean="0">
                <a:solidFill>
                  <a:srgbClr val="265F00"/>
                </a:solidFill>
              </a:rPr>
              <a:t>letter</a:t>
            </a:r>
            <a:r>
              <a:rPr lang="fr-CA" dirty="0" smtClean="0">
                <a:solidFill>
                  <a:srgbClr val="265F00"/>
                </a:solidFill>
              </a:rPr>
              <a:t>, </a:t>
            </a:r>
            <a:r>
              <a:rPr lang="fr-CA" dirty="0" err="1" smtClean="0">
                <a:solidFill>
                  <a:srgbClr val="265F00"/>
                </a:solidFill>
              </a:rPr>
              <a:t>give</a:t>
            </a:r>
            <a:r>
              <a:rPr lang="fr-CA" dirty="0" smtClean="0">
                <a:solidFill>
                  <a:srgbClr val="265F00"/>
                </a:solidFill>
              </a:rPr>
              <a:t> an adjective </a:t>
            </a:r>
            <a:r>
              <a:rPr lang="fr-CA" dirty="0" err="1" smtClean="0">
                <a:solidFill>
                  <a:srgbClr val="265F00"/>
                </a:solidFill>
              </a:rPr>
              <a:t>starting</a:t>
            </a:r>
            <a:r>
              <a:rPr lang="fr-CA" dirty="0" smtClean="0">
                <a:solidFill>
                  <a:srgbClr val="265F00"/>
                </a:solidFill>
              </a:rPr>
              <a:t> </a:t>
            </a:r>
            <a:r>
              <a:rPr lang="fr-CA" dirty="0" err="1" smtClean="0">
                <a:solidFill>
                  <a:srgbClr val="265F00"/>
                </a:solidFill>
              </a:rPr>
              <a:t>with</a:t>
            </a:r>
            <a:r>
              <a:rPr lang="fr-CA" dirty="0" smtClean="0">
                <a:solidFill>
                  <a:srgbClr val="265F00"/>
                </a:solidFill>
              </a:rPr>
              <a:t> the </a:t>
            </a:r>
            <a:r>
              <a:rPr lang="fr-CA" dirty="0" err="1" smtClean="0">
                <a:solidFill>
                  <a:srgbClr val="265F00"/>
                </a:solidFill>
              </a:rPr>
              <a:t>letter</a:t>
            </a:r>
            <a:r>
              <a:rPr lang="fr-CA" dirty="0" smtClean="0">
                <a:solidFill>
                  <a:srgbClr val="265F00"/>
                </a:solidFill>
              </a:rPr>
              <a:t>.</a:t>
            </a:r>
          </a:p>
          <a:p>
            <a:endParaRPr lang="fr-CA" dirty="0" smtClean="0">
              <a:solidFill>
                <a:srgbClr val="265F00"/>
              </a:solidFill>
            </a:endParaRPr>
          </a:p>
        </p:txBody>
      </p:sp>
      <p:pic>
        <p:nvPicPr>
          <p:cNvPr id="18434" name="Picture 2" descr="C:\Users\Mark\Pictures\Microsoft Clip Organizer\j0286767.gif"/>
          <p:cNvPicPr>
            <a:picLocks noChangeAspect="1" noChangeArrowheads="1" noCrop="1"/>
          </p:cNvPicPr>
          <p:nvPr/>
        </p:nvPicPr>
        <p:blipFill>
          <a:blip r:embed="rId3" cstate="print"/>
          <a:srcRect/>
          <a:stretch>
            <a:fillRect/>
          </a:stretch>
        </p:blipFill>
        <p:spPr bwMode="auto">
          <a:xfrm>
            <a:off x="7072330" y="500042"/>
            <a:ext cx="1214446" cy="116086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1928813" y="274638"/>
            <a:ext cx="6686550" cy="1143000"/>
          </a:xfrm>
        </p:spPr>
        <p:txBody>
          <a:bodyPr/>
          <a:lstStyle/>
          <a:p>
            <a:pPr algn="l"/>
            <a:r>
              <a:rPr lang="fr-CA" dirty="0" err="1" smtClean="0">
                <a:solidFill>
                  <a:srgbClr val="265F00"/>
                </a:solidFill>
              </a:rPr>
              <a:t>Captivate</a:t>
            </a:r>
            <a:r>
              <a:rPr lang="fr-CA" dirty="0" smtClean="0">
                <a:solidFill>
                  <a:srgbClr val="265F00"/>
                </a:solidFill>
              </a:rPr>
              <a:t> </a:t>
            </a:r>
            <a:r>
              <a:rPr lang="fr-CA" dirty="0" err="1" smtClean="0">
                <a:solidFill>
                  <a:srgbClr val="265F00"/>
                </a:solidFill>
              </a:rPr>
              <a:t>them</a:t>
            </a:r>
            <a:endParaRPr lang="fr-CA" dirty="0" smtClean="0">
              <a:solidFill>
                <a:srgbClr val="265F00"/>
              </a:solidFill>
            </a:endParaRPr>
          </a:p>
        </p:txBody>
      </p:sp>
      <p:pic>
        <p:nvPicPr>
          <p:cNvPr id="19458" name="Picture 2" descr="C:\Users\Mark\Desktop\Emma\Documents\eta\DogTired.jpg"/>
          <p:cNvPicPr>
            <a:picLocks noGrp="1" noChangeAspect="1" noChangeArrowheads="1"/>
          </p:cNvPicPr>
          <p:nvPr>
            <p:ph idx="1"/>
          </p:nvPr>
        </p:nvPicPr>
        <p:blipFill>
          <a:blip r:embed="rId3" cstate="print"/>
          <a:srcRect/>
          <a:stretch>
            <a:fillRect/>
          </a:stretch>
        </p:blipFill>
        <p:spPr bwMode="auto">
          <a:xfrm>
            <a:off x="571472" y="1643050"/>
            <a:ext cx="4572000" cy="3924300"/>
          </a:xfrm>
          <a:prstGeom prst="rect">
            <a:avLst/>
          </a:prstGeom>
          <a:noFill/>
        </p:spPr>
      </p:pic>
      <p:sp>
        <p:nvSpPr>
          <p:cNvPr id="6" name="TextBox 5"/>
          <p:cNvSpPr txBox="1"/>
          <p:nvPr/>
        </p:nvSpPr>
        <p:spPr>
          <a:xfrm>
            <a:off x="5214942" y="1214422"/>
            <a:ext cx="3714776" cy="923330"/>
          </a:xfrm>
          <a:prstGeom prst="rect">
            <a:avLst/>
          </a:prstGeom>
          <a:noFill/>
        </p:spPr>
        <p:txBody>
          <a:bodyPr wrap="square" rtlCol="0">
            <a:spAutoFit/>
          </a:bodyPr>
          <a:lstStyle/>
          <a:p>
            <a:r>
              <a:rPr lang="en-AU" b="1" dirty="0" smtClean="0">
                <a:solidFill>
                  <a:schemeClr val="accent4">
                    <a:lumMod val="10000"/>
                  </a:schemeClr>
                </a:solidFill>
              </a:rPr>
              <a:t>Write two sentences explaining why the dog is lying on the lounge</a:t>
            </a:r>
          </a:p>
        </p:txBody>
      </p:sp>
      <p:sp>
        <p:nvSpPr>
          <p:cNvPr id="7" name="Rounded Rectangle 6"/>
          <p:cNvSpPr/>
          <p:nvPr/>
        </p:nvSpPr>
        <p:spPr>
          <a:xfrm>
            <a:off x="5715008" y="2428868"/>
            <a:ext cx="1643074"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TextBox 7"/>
          <p:cNvSpPr txBox="1"/>
          <p:nvPr/>
        </p:nvSpPr>
        <p:spPr>
          <a:xfrm>
            <a:off x="7500958" y="2285992"/>
            <a:ext cx="1357322" cy="646331"/>
          </a:xfrm>
          <a:prstGeom prst="rect">
            <a:avLst/>
          </a:prstGeom>
          <a:noFill/>
        </p:spPr>
        <p:txBody>
          <a:bodyPr wrap="square" rtlCol="0">
            <a:spAutoFit/>
          </a:bodyPr>
          <a:lstStyle/>
          <a:p>
            <a:r>
              <a:rPr lang="en-AU" dirty="0" smtClean="0">
                <a:solidFill>
                  <a:schemeClr val="accent4">
                    <a:lumMod val="10000"/>
                  </a:schemeClr>
                </a:solidFill>
              </a:rPr>
              <a:t>Submit answer</a:t>
            </a:r>
            <a:endParaRPr lang="en-AU" dirty="0">
              <a:solidFill>
                <a:schemeClr val="accent4">
                  <a:lumMod val="10000"/>
                </a:schemeClr>
              </a:solidFill>
            </a:endParaRPr>
          </a:p>
        </p:txBody>
      </p:sp>
      <p:sp>
        <p:nvSpPr>
          <p:cNvPr id="9" name="TextBox 8"/>
          <p:cNvSpPr txBox="1"/>
          <p:nvPr/>
        </p:nvSpPr>
        <p:spPr>
          <a:xfrm>
            <a:off x="5786446" y="3214686"/>
            <a:ext cx="2928958" cy="646331"/>
          </a:xfrm>
          <a:prstGeom prst="rect">
            <a:avLst/>
          </a:prstGeom>
          <a:noFill/>
        </p:spPr>
        <p:txBody>
          <a:bodyPr wrap="square" rtlCol="0">
            <a:spAutoFit/>
          </a:bodyPr>
          <a:lstStyle/>
          <a:p>
            <a:r>
              <a:rPr lang="en-AU" dirty="0" smtClean="0">
                <a:solidFill>
                  <a:schemeClr val="accent4">
                    <a:lumMod val="10000"/>
                  </a:schemeClr>
                </a:solidFill>
              </a:rPr>
              <a:t>Maybe he was up all night chasing rabbits.</a:t>
            </a:r>
            <a:endParaRPr lang="en-AU" dirty="0">
              <a:solidFill>
                <a:schemeClr val="accent4">
                  <a:lumMod val="1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Titre 1"/>
          <p:cNvSpPr>
            <a:spLocks noGrp="1"/>
          </p:cNvSpPr>
          <p:nvPr>
            <p:ph type="title"/>
          </p:nvPr>
        </p:nvSpPr>
        <p:spPr/>
        <p:txBody>
          <a:bodyPr/>
          <a:lstStyle/>
          <a:p>
            <a:r>
              <a:rPr lang="en-AU" dirty="0" smtClean="0">
                <a:solidFill>
                  <a:srgbClr val="00B050"/>
                </a:solidFill>
              </a:rPr>
              <a:t>Objects and Artefacts</a:t>
            </a:r>
            <a:endParaRPr lang="fr-CA" dirty="0" smtClean="0">
              <a:solidFill>
                <a:srgbClr val="00B050"/>
              </a:solidFill>
            </a:endParaRPr>
          </a:p>
        </p:txBody>
      </p:sp>
      <p:sp>
        <p:nvSpPr>
          <p:cNvPr id="3075" name="Espace réservé du contenu 2"/>
          <p:cNvSpPr>
            <a:spLocks noGrp="1"/>
          </p:cNvSpPr>
          <p:nvPr>
            <p:ph idx="1"/>
          </p:nvPr>
        </p:nvSpPr>
        <p:spPr>
          <a:xfrm>
            <a:off x="457200" y="1903413"/>
            <a:ext cx="8229600" cy="4525962"/>
          </a:xfrm>
        </p:spPr>
        <p:txBody>
          <a:bodyPr/>
          <a:lstStyle/>
          <a:p>
            <a:r>
              <a:rPr lang="en-AU" dirty="0" smtClean="0">
                <a:solidFill>
                  <a:schemeClr val="accent5">
                    <a:lumMod val="50000"/>
                  </a:schemeClr>
                </a:solidFill>
              </a:rPr>
              <a:t>Collect various random and curious objects.</a:t>
            </a:r>
          </a:p>
          <a:p>
            <a:r>
              <a:rPr lang="en-AU" dirty="0" smtClean="0">
                <a:solidFill>
                  <a:schemeClr val="accent5">
                    <a:lumMod val="50000"/>
                  </a:schemeClr>
                </a:solidFill>
              </a:rPr>
              <a:t>Students write a paragraph describing the object. (Focus on details)</a:t>
            </a:r>
          </a:p>
          <a:p>
            <a:r>
              <a:rPr lang="en-AU" dirty="0" smtClean="0">
                <a:solidFill>
                  <a:schemeClr val="accent5">
                    <a:lumMod val="50000"/>
                  </a:schemeClr>
                </a:solidFill>
              </a:rPr>
              <a:t>Share (Teacher participates and shares)</a:t>
            </a:r>
          </a:p>
          <a:p>
            <a:r>
              <a:rPr lang="en-AU" dirty="0" smtClean="0">
                <a:solidFill>
                  <a:schemeClr val="accent5">
                    <a:lumMod val="50000"/>
                  </a:schemeClr>
                </a:solidFill>
              </a:rPr>
              <a:t>Students use an object as a stimulus for story/ creative work.</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show="0">
  <p:cSld>
    <p:bg>
      <p:bgPr>
        <a:noFill/>
        <a:effectLst/>
      </p:bgPr>
    </p:bg>
    <p:spTree>
      <p:nvGrpSpPr>
        <p:cNvPr id="1" name=""/>
        <p:cNvGrpSpPr/>
        <p:nvPr/>
      </p:nvGrpSpPr>
      <p:grpSpPr>
        <a:xfrm>
          <a:off x="0" y="0"/>
          <a:ext cx="0" cy="0"/>
          <a:chOff x="0" y="0"/>
          <a:chExt cx="0" cy="0"/>
        </a:xfrm>
      </p:grpSpPr>
      <p:sp>
        <p:nvSpPr>
          <p:cNvPr id="2" name="TextBox 1"/>
          <p:cNvSpPr txBox="1"/>
          <p:nvPr/>
        </p:nvSpPr>
        <p:spPr>
          <a:xfrm>
            <a:off x="914400" y="3566159"/>
            <a:ext cx="7315200" cy="553998"/>
          </a:xfrm>
          <a:prstGeom prst="rect">
            <a:avLst/>
          </a:prstGeom>
          <a:noFill/>
        </p:spPr>
        <p:txBody>
          <a:bodyPr vert="horz" rtlCol="0">
            <a:spAutoFit/>
          </a:bodyPr>
          <a:lstStyle/>
          <a:p>
            <a:pPr algn="ctr"/>
            <a:r>
              <a:rPr lang="en-AU" sz="3000" smtClean="0">
                <a:solidFill>
                  <a:srgbClr val="A9A9A9"/>
                </a:solidFill>
                <a:latin typeface="Arial"/>
              </a:rPr>
              <a:t>pptPlex Section Divider</a:t>
            </a:r>
            <a:endParaRPr lang="en-AU" sz="3000">
              <a:solidFill>
                <a:srgbClr val="A9A9A9"/>
              </a:solidFill>
              <a:latin typeface="Arial"/>
            </a:endParaRPr>
          </a:p>
        </p:txBody>
      </p:sp>
      <p:sp>
        <p:nvSpPr>
          <p:cNvPr id="3" name="TextBox 2"/>
          <p:cNvSpPr txBox="1"/>
          <p:nvPr/>
        </p:nvSpPr>
        <p:spPr>
          <a:xfrm>
            <a:off x="914400" y="1714500"/>
            <a:ext cx="7315200" cy="707886"/>
          </a:xfrm>
          <a:prstGeom prst="rect">
            <a:avLst/>
          </a:prstGeom>
          <a:noFill/>
        </p:spPr>
        <p:txBody>
          <a:bodyPr vert="horz" rtlCol="0">
            <a:spAutoFit/>
          </a:bodyPr>
          <a:lstStyle/>
          <a:p>
            <a:pPr algn="ctr"/>
            <a:r>
              <a:rPr lang="en-AU" sz="4000" b="1" dirty="0" smtClean="0">
                <a:solidFill>
                  <a:srgbClr val="000000"/>
                </a:solidFill>
                <a:latin typeface="Arial"/>
              </a:rPr>
              <a:t>Cut Ups</a:t>
            </a:r>
            <a:endParaRPr lang="en-AU" sz="4000" b="1" dirty="0">
              <a:solidFill>
                <a:srgbClr val="000000"/>
              </a:solidFill>
              <a:latin typeface="Arial"/>
            </a:endParaRPr>
          </a:p>
        </p:txBody>
      </p:sp>
      <p:sp>
        <p:nvSpPr>
          <p:cNvPr id="4" name="TextBox 3"/>
          <p:cNvSpPr txBox="1"/>
          <p:nvPr/>
        </p:nvSpPr>
        <p:spPr>
          <a:xfrm>
            <a:off x="914400" y="4251959"/>
            <a:ext cx="7315200" cy="1015663"/>
          </a:xfrm>
          <a:prstGeom prst="rect">
            <a:avLst/>
          </a:prstGeom>
          <a:noFill/>
        </p:spPr>
        <p:txBody>
          <a:bodyPr vert="horz" rtlCol="0">
            <a:spAutoFit/>
          </a:bodyPr>
          <a:lstStyle/>
          <a:p>
            <a:pPr algn="ctr"/>
            <a:r>
              <a:rPr lang="en-AU" sz="2000" smtClean="0">
                <a:solidFill>
                  <a:srgbClr val="A9A9A9"/>
                </a:solidFill>
                <a:latin typeface="Arial"/>
              </a:rPr>
              <a:t>The slides after this divider will be grouped into a section and given the label you type above.  Feel free to move this slide to any position in the deck.</a:t>
            </a:r>
            <a:endParaRPr lang="en-AU" sz="2000">
              <a:solidFill>
                <a:srgbClr val="A9A9A9"/>
              </a:solidFill>
              <a:latin typeface="Arial"/>
            </a:endParaRPr>
          </a:p>
        </p:txBody>
      </p:sp>
    </p:spTree>
    <p:custDataLst>
      <p:tags r:id="rId1"/>
    </p:custData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Titre 1"/>
          <p:cNvSpPr>
            <a:spLocks noGrp="1"/>
          </p:cNvSpPr>
          <p:nvPr>
            <p:ph type="title"/>
          </p:nvPr>
        </p:nvSpPr>
        <p:spPr>
          <a:xfrm>
            <a:off x="1928813" y="274638"/>
            <a:ext cx="6686550" cy="1143000"/>
          </a:xfrm>
        </p:spPr>
        <p:txBody>
          <a:bodyPr/>
          <a:lstStyle/>
          <a:p>
            <a:pPr algn="l"/>
            <a:r>
              <a:rPr lang="en-AU" dirty="0" smtClean="0">
                <a:solidFill>
                  <a:schemeClr val="accent5">
                    <a:lumMod val="50000"/>
                  </a:schemeClr>
                </a:solidFill>
              </a:rPr>
              <a:t>Cut Ups 1 </a:t>
            </a:r>
            <a:endParaRPr lang="fr-CA" dirty="0" smtClean="0">
              <a:solidFill>
                <a:schemeClr val="accent5">
                  <a:lumMod val="50000"/>
                </a:schemeClr>
              </a:solidFill>
            </a:endParaRPr>
          </a:p>
        </p:txBody>
      </p:sp>
      <p:sp>
        <p:nvSpPr>
          <p:cNvPr id="4099" name="Espace réservé du contenu 2"/>
          <p:cNvSpPr>
            <a:spLocks noGrp="1"/>
          </p:cNvSpPr>
          <p:nvPr>
            <p:ph idx="1"/>
          </p:nvPr>
        </p:nvSpPr>
        <p:spPr>
          <a:xfrm>
            <a:off x="1285852" y="1600200"/>
            <a:ext cx="7858148" cy="4525963"/>
          </a:xfrm>
        </p:spPr>
        <p:txBody>
          <a:bodyPr/>
          <a:lstStyle/>
          <a:p>
            <a:r>
              <a:rPr lang="en-AU" dirty="0" smtClean="0">
                <a:solidFill>
                  <a:schemeClr val="accent5">
                    <a:lumMod val="50000"/>
                  </a:schemeClr>
                </a:solidFill>
              </a:rPr>
              <a:t>Cut up adjectives, nouns, verbs and phrases</a:t>
            </a:r>
          </a:p>
          <a:p>
            <a:r>
              <a:rPr lang="en-AU" dirty="0" smtClean="0">
                <a:solidFill>
                  <a:schemeClr val="accent5">
                    <a:lumMod val="50000"/>
                  </a:schemeClr>
                </a:solidFill>
              </a:rPr>
              <a:t>Put in  a container (magic hat)</a:t>
            </a:r>
          </a:p>
          <a:p>
            <a:r>
              <a:rPr lang="en-AU" dirty="0" smtClean="0">
                <a:solidFill>
                  <a:schemeClr val="accent5">
                    <a:lumMod val="50000"/>
                  </a:schemeClr>
                </a:solidFill>
              </a:rPr>
              <a:t>Pull out at random and use to make a creative</a:t>
            </a:r>
          </a:p>
          <a:p>
            <a:r>
              <a:rPr lang="en-AU" dirty="0" smtClean="0">
                <a:solidFill>
                  <a:schemeClr val="accent5">
                    <a:lumMod val="50000"/>
                  </a:schemeClr>
                </a:solidFill>
              </a:rPr>
              <a:t>Often doesn’t make sense</a:t>
            </a:r>
          </a:p>
          <a:p>
            <a:r>
              <a:rPr lang="en-AU" dirty="0" smtClean="0">
                <a:solidFill>
                  <a:schemeClr val="accent5">
                    <a:lumMod val="50000"/>
                  </a:schemeClr>
                </a:solidFill>
              </a:rPr>
              <a:t>Idea is to make students play with words and break free from habits with word chaos.</a:t>
            </a:r>
          </a:p>
        </p:txBody>
      </p:sp>
      <p:pic>
        <p:nvPicPr>
          <p:cNvPr id="4100" name="Picture 4" descr="C:\Users\Mark\Pictures\Microsoft Clip Organizer\AG00425_.gif"/>
          <p:cNvPicPr>
            <a:picLocks noChangeAspect="1" noChangeArrowheads="1" noCrop="1"/>
          </p:cNvPicPr>
          <p:nvPr/>
        </p:nvPicPr>
        <p:blipFill>
          <a:blip r:embed="rId3" cstate="print"/>
          <a:srcRect/>
          <a:stretch>
            <a:fillRect/>
          </a:stretch>
        </p:blipFill>
        <p:spPr bwMode="auto">
          <a:xfrm>
            <a:off x="5000628" y="642918"/>
            <a:ext cx="2366166" cy="1000132"/>
          </a:xfrm>
          <a:prstGeom prst="rect">
            <a:avLst/>
          </a:prstGeom>
          <a:noFill/>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LEXMETADATA" val="&lt;?xml version=&quot;1.0&quot; encoding=&quot;utf-16&quot;?&gt;&#10;&lt;Metadata xmlns:xsi=&quot;http://www.w3.org/2001/XMLSchema-instance&quot; xmlns:xsd=&quot;http://www.w3.org/2001/XMLSchema&quot; xsi:type=&quot;BackgroundMetadata&quot;&gt;&#10;  &lt;SectionOptions&gt;&#10;    &lt;SectionStartMetadata&gt;&#10;      &lt;SectionTemplate&gt;Template4&lt;/SectionTemplate&gt;&#10;      &lt;SectionTemplateColor&gt;&#10;        &lt;A&gt;255&lt;/A&gt;&#10;        &lt;R&gt;139&lt;/R&gt;&#10;        &lt;G&gt;0&lt;/G&gt;&#10;        &lt;B&gt;0&lt;/B&gt;&#10;        &lt;ScA&gt;1&lt;/ScA&gt;&#10;        &lt;ScR&gt;0.258182853&lt;/ScR&gt;&#10;        &lt;ScG&gt;0&lt;/ScG&gt;&#10;        &lt;ScB&gt;0&lt;/ScB&gt;&#10;      &lt;/SectionTemplateColor&gt;&#10;      &lt;ShowPreviews&gt;true&lt;/ShowPreviews&gt;&#10;      &lt;ShowReviews&gt;true&lt;/ShowReviews&gt;&#10;      &lt;ShowHeaderTitle&gt;true&lt;/ShowHeaderTitle&gt;&#10;      &lt;ShowHeaderNumber&gt;true&lt;/ShowHeaderNumber&gt;&#10;      &lt;SectionArrangement&gt;Simple&lt;/SectionArrangement&gt;&#10;    &lt;/SectionStartMetadata&gt;&#10;    &lt;SectionStartMetadata&gt;&#10;      &lt;SectionTemplate&gt;Template4&lt;/SectionTemplate&gt;&#10;      &lt;SectionTemplateColor&gt;&#10;        &lt;A&gt;255&lt;/A&gt;&#10;        &lt;R&gt;139&lt;/R&gt;&#10;        &lt;G&gt;0&lt;/G&gt;&#10;        &lt;B&gt;0&lt;/B&gt;&#10;        &lt;ScA&gt;1&lt;/ScA&gt;&#10;        &lt;ScR&gt;0.258182853&lt;/ScR&gt;&#10;        &lt;ScG&gt;0&lt;/ScG&gt;&#10;        &lt;ScB&gt;0&lt;/ScB&gt;&#10;      &lt;/SectionTemplateColor&gt;&#10;      &lt;ShowPreviews&gt;true&lt;/ShowPreviews&gt;&#10;      &lt;ShowReviews&gt;true&lt;/ShowReviews&gt;&#10;      &lt;ShowHeaderTitle&gt;true&lt;/ShowHeaderTitle&gt;&#10;      &lt;ShowHeaderNumber&gt;true&lt;/ShowHeaderNumber&gt;&#10;      &lt;SectionArrangement&gt;Simple&lt;/SectionArrangement&gt;&#10;    &lt;/SectionStartMetadata&gt;&#10;    &lt;SectionStartMetadata&gt;&#10;      &lt;SectionTemplate&gt;Template4&lt;/SectionTemplate&gt;&#10;      &lt;SectionTemplateColor&gt;&#10;        &lt;A&gt;255&lt;/A&gt;&#10;        &lt;R&gt;139&lt;/R&gt;&#10;        &lt;G&gt;0&lt;/G&gt;&#10;        &lt;B&gt;0&lt;/B&gt;&#10;        &lt;ScA&gt;1&lt;/ScA&gt;&#10;        &lt;ScR&gt;0.258182853&lt;/ScR&gt;&#10;        &lt;ScG&gt;0&lt;/ScG&gt;&#10;        &lt;ScB&gt;0&lt;/ScB&gt;&#10;      &lt;/SectionTemplateColor&gt;&#10;      &lt;ShowPreviews&gt;true&lt;/ShowPreviews&gt;&#10;      &lt;ShowReviews&gt;true&lt;/ShowReviews&gt;&#10;      &lt;ShowHeaderTitle&gt;true&lt;/ShowHeaderTitle&gt;&#10;      &lt;ShowHeaderNumber&gt;true&lt;/ShowHeaderNumber&gt;&#10;      &lt;SectionArrangement&gt;Simple&lt;/SectionArrangement&gt;&#10;    &lt;/SectionStartMetadata&gt;&#10;    &lt;SectionStartMetadata&gt;&#10;      &lt;SectionTemplate&gt;Template4&lt;/SectionTemplate&gt;&#10;      &lt;SectionTemplateColor&gt;&#10;        &lt;A&gt;255&lt;/A&gt;&#10;        &lt;R&gt;139&lt;/R&gt;&#10;        &lt;G&gt;0&lt;/G&gt;&#10;        &lt;B&gt;0&lt;/B&gt;&#10;        &lt;ScA&gt;1&lt;/ScA&gt;&#10;        &lt;ScR&gt;0.258182853&lt;/ScR&gt;&#10;        &lt;ScG&gt;0&lt;/ScG&gt;&#10;        &lt;ScB&gt;0&lt;/ScB&gt;&#10;      &lt;/SectionTemplateColor&gt;&#10;      &lt;ShowPreviews&gt;true&lt;/ShowPreviews&gt;&#10;      &lt;ShowReviews&gt;true&lt;/ShowReviews&gt;&#10;      &lt;ShowHeaderTitle&gt;true&lt;/ShowHeaderTitle&gt;&#10;      &lt;ShowHeaderNumber&gt;true&lt;/ShowHeaderNumber&gt;&#10;      &lt;SectionArrangement&gt;Simple&lt;/SectionArrangement&gt;&#10;    &lt;/SectionStartMetadata&gt;&#10;    &lt;SectionStartMetadata&gt;&#10;      &lt;SectionTemplate&gt;Template4&lt;/SectionTemplate&gt;&#10;      &lt;SectionTemplateColor&gt;&#10;        &lt;A&gt;255&lt;/A&gt;&#10;        &lt;R&gt;139&lt;/R&gt;&#10;        &lt;G&gt;0&lt;/G&gt;&#10;        &lt;B&gt;0&lt;/B&gt;&#10;        &lt;ScA&gt;1&lt;/ScA&gt;&#10;        &lt;ScR&gt;0.258182853&lt;/ScR&gt;&#10;        &lt;ScG&gt;0&lt;/ScG&gt;&#10;        &lt;ScB&gt;0&lt;/ScB&gt;&#10;      &lt;/SectionTemplateColor&gt;&#10;      &lt;ShowPreviews&gt;true&lt;/ShowPreviews&gt;&#10;      &lt;ShowReviews&gt;true&lt;/ShowReviews&gt;&#10;      &lt;ShowHeaderTitle&gt;true&lt;/ShowHeaderTitle&gt;&#10;      &lt;ShowHeaderNumber&gt;true&lt;/ShowHeaderNumber&gt;&#10;      &lt;SectionArrangement&gt;Simple&lt;/SectionArrangement&gt;&#10;    &lt;/SectionStartMetadata&gt;&#10;    &lt;SectionStartMetadata&gt;&#10;      &lt;SectionTemplate&gt;Template4&lt;/SectionTemplate&gt;&#10;      &lt;SectionTemplateColor&gt;&#10;        &lt;A&gt;255&lt;/A&gt;&#10;        &lt;R&gt;139&lt;/R&gt;&#10;        &lt;G&gt;0&lt;/G&gt;&#10;        &lt;B&gt;0&lt;/B&gt;&#10;        &lt;ScA&gt;1&lt;/ScA&gt;&#10;        &lt;ScR&gt;0.258182853&lt;/ScR&gt;&#10;        &lt;ScG&gt;0&lt;/ScG&gt;&#10;        &lt;ScB&gt;0&lt;/ScB&gt;&#10;      &lt;/SectionTemplateColor&gt;&#10;      &lt;ShowPreviews&gt;true&lt;/ShowPreviews&gt;&#10;      &lt;ShowReviews&gt;true&lt;/ShowReviews&gt;&#10;      &lt;ShowHeaderTitle&gt;true&lt;/ShowHeaderTitle&gt;&#10;      &lt;ShowHeaderNumber&gt;true&lt;/ShowHeaderNumber&gt;&#10;      &lt;SectionArrangement&gt;Simple&lt;/SectionArrangement&gt;&#10;    &lt;/SectionStartMetadata&gt;&#10;    &lt;SectionStartMetadata&gt;&#10;      &lt;SectionTemplate&gt;Template4&lt;/SectionTemplate&gt;&#10;      &lt;SectionTemplateColor&gt;&#10;        &lt;A&gt;255&lt;/A&gt;&#10;        &lt;R&gt;139&lt;/R&gt;&#10;        &lt;G&gt;0&lt;/G&gt;&#10;        &lt;B&gt;0&lt;/B&gt;&#10;        &lt;ScA&gt;1&lt;/ScA&gt;&#10;        &lt;ScR&gt;0.258182853&lt;/ScR&gt;&#10;        &lt;ScG&gt;0&lt;/ScG&gt;&#10;        &lt;ScB&gt;0&lt;/ScB&gt;&#10;      &lt;/SectionTemplateColor&gt;&#10;      &lt;ShowPreviews&gt;true&lt;/ShowPreviews&gt;&#10;      &lt;ShowReviews&gt;true&lt;/ShowReviews&gt;&#10;      &lt;ShowHeaderTitle&gt;true&lt;/ShowHeaderTitle&gt;&#10;      &lt;ShowHeaderNumber&gt;true&lt;/ShowHeaderNumber&gt;&#10;      &lt;SectionArrangement&gt;Simple&lt;/SectionArrangement&gt;&#10;    &lt;/SectionStartMetadata&gt;&#10;    &lt;SectionStartMetadata&gt;&#10;      &lt;SectionTemplate&gt;Template4&lt;/SectionTemplate&gt;&#10;      &lt;SectionTemplateColor&gt;&#10;        &lt;A&gt;255&lt;/A&gt;&#10;        &lt;R&gt;139&lt;/R&gt;&#10;        &lt;G&gt;0&lt;/G&gt;&#10;        &lt;B&gt;0&lt;/B&gt;&#10;        &lt;ScA&gt;1&lt;/ScA&gt;&#10;        &lt;ScR&gt;0.258182853&lt;/ScR&gt;&#10;        &lt;ScG&gt;0&lt;/ScG&gt;&#10;        &lt;ScB&gt;0&lt;/ScB&gt;&#10;      &lt;/SectionTemplateColor&gt;&#10;      &lt;ShowPreviews&gt;true&lt;/ShowPreviews&gt;&#10;      &lt;ShowReviews&gt;true&lt;/ShowReviews&gt;&#10;      &lt;ShowHeaderTitle&gt;true&lt;/ShowHeaderTitle&gt;&#10;      &lt;ShowHeaderNumber&gt;true&lt;/ShowHeaderNumber&gt;&#10;      &lt;SectionArrangement&gt;Simple&lt;/SectionArrangement&gt;&#10;    &lt;/SectionStartMetadata&gt;&#10;    &lt;SectionStartMetadata&gt;&#10;      &lt;SectionTemplate&gt;Template4&lt;/SectionTemplate&gt;&#10;      &lt;SectionTemplateColor&gt;&#10;        &lt;A&gt;255&lt;/A&gt;&#10;        &lt;R&gt;139&lt;/R&gt;&#10;        &lt;G&gt;0&lt;/G&gt;&#10;        &lt;B&gt;0&lt;/B&gt;&#10;        &lt;ScA&gt;1&lt;/ScA&gt;&#10;        &lt;ScR&gt;0.258182853&lt;/ScR&gt;&#10;        &lt;ScG&gt;0&lt;/ScG&gt;&#10;        &lt;ScB&gt;0&lt;/ScB&gt;&#10;      &lt;/SectionTemplateColor&gt;&#10;      &lt;ShowPreviews&gt;true&lt;/ShowPreviews&gt;&#10;      &lt;ShowReviews&gt;true&lt;/ShowReviews&gt;&#10;      &lt;ShowHeaderTitle&gt;true&lt;/ShowHeaderTitle&gt;&#10;      &lt;ShowHeaderNumber&gt;true&lt;/ShowHeaderNumber&gt;&#10;      &lt;SectionArrangement&gt;Simple&lt;/SectionArrangement&gt;&#10;    &lt;/SectionStartMetadata&gt;&#10;  &lt;/SectionOptions&gt;&#10;  &lt;GalleryItemID&gt;BackgroundGalleryItem3&lt;/GalleryItemID&gt;&#10;&lt;/Metadata&gt;"/>
</p:tagLst>
</file>

<file path=ppt/tags/tag2.xml><?xml version="1.0" encoding="utf-8"?>
<p:tagLst xmlns:a="http://schemas.openxmlformats.org/drawingml/2006/main" xmlns:r="http://schemas.openxmlformats.org/officeDocument/2006/relationships" xmlns:p="http://schemas.openxmlformats.org/presentationml/2006/main">
  <p:tag name="PLEXMETADATA" val="&lt;?xml version=&quot;1.0&quot; encoding=&quot;utf-16&quot;?&gt;&#10;&lt;Metadata xmlns:xsi=&quot;http://www.w3.org/2001/XMLSchema-instance&quot; xmlns:xsd=&quot;http://www.w3.org/2001/XMLSchema&quot; xsi:type=&quot;SectionStartMetadata&quot;&gt;&#10;  &lt;SectionTemplate&gt;Template4&lt;/SectionTemplate&gt;&#10;  &lt;SectionTemplateColor&gt;&#10;    &lt;A&gt;255&lt;/A&gt;&#10;    &lt;R&gt;139&lt;/R&gt;&#10;    &lt;G&gt;0&lt;/G&gt;&#10;    &lt;B&gt;0&lt;/B&gt;&#10;    &lt;ScA&gt;1&lt;/ScA&gt;&#10;    &lt;ScR&gt;0.258182853&lt;/ScR&gt;&#10;    &lt;ScG&gt;0&lt;/ScG&gt;&#10;    &lt;ScB&gt;0&lt;/ScB&gt;&#10;  &lt;/SectionTemplateColor&gt;&#10;  &lt;ShowPreviews&gt;true&lt;/ShowPreviews&gt;&#10;  &lt;ShowReviews&gt;true&lt;/ShowReviews&gt;&#10;  &lt;ShowHeaderTitle&gt;true&lt;/ShowHeaderTitle&gt;&#10;  &lt;ShowHeaderNumber&gt;true&lt;/ShowHeaderNumber&gt;&#10;  &lt;SectionArrangement&gt;Simple&lt;/SectionArrangement&gt;&#10;&lt;/Metadata&gt;"/>
</p:tagLst>
</file>

<file path=ppt/tags/tag3.xml><?xml version="1.0" encoding="utf-8"?>
<p:tagLst xmlns:a="http://schemas.openxmlformats.org/drawingml/2006/main" xmlns:r="http://schemas.openxmlformats.org/officeDocument/2006/relationships" xmlns:p="http://schemas.openxmlformats.org/presentationml/2006/main">
  <p:tag name="PLEXMETADATA" val="&lt;?xml version=&quot;1.0&quot; encoding=&quot;utf-16&quot;?&gt;&#10;&lt;Metadata xmlns:xsi=&quot;http://www.w3.org/2001/XMLSchema-instance&quot; xmlns:xsd=&quot;http://www.w3.org/2001/XMLSchema&quot; xsi:type=&quot;SectionStartMetadata&quot;&gt;&#10;  &lt;SectionTemplate&gt;Template4&lt;/SectionTemplate&gt;&#10;  &lt;SectionTemplateColor&gt;&#10;    &lt;A&gt;255&lt;/A&gt;&#10;    &lt;R&gt;139&lt;/R&gt;&#10;    &lt;G&gt;0&lt;/G&gt;&#10;    &lt;B&gt;0&lt;/B&gt;&#10;    &lt;ScA&gt;1&lt;/ScA&gt;&#10;    &lt;ScR&gt;0.258182853&lt;/ScR&gt;&#10;    &lt;ScG&gt;0&lt;/ScG&gt;&#10;    &lt;ScB&gt;0&lt;/ScB&gt;&#10;  &lt;/SectionTemplateColor&gt;&#10;  &lt;ShowPreviews&gt;true&lt;/ShowPreviews&gt;&#10;  &lt;ShowReviews&gt;true&lt;/ShowReviews&gt;&#10;  &lt;ShowHeaderTitle&gt;true&lt;/ShowHeaderTitle&gt;&#10;  &lt;ShowHeaderNumber&gt;true&lt;/ShowHeaderNumber&gt;&#10;  &lt;SectionArrangement&gt;Simple&lt;/SectionArrangement&gt;&#10;&lt;/Metadata&gt;"/>
</p:tagLst>
</file>

<file path=ppt/tags/tag4.xml><?xml version="1.0" encoding="utf-8"?>
<p:tagLst xmlns:a="http://schemas.openxmlformats.org/drawingml/2006/main" xmlns:r="http://schemas.openxmlformats.org/officeDocument/2006/relationships" xmlns:p="http://schemas.openxmlformats.org/presentationml/2006/main">
  <p:tag name="PLEXMETADATA" val="&lt;?xml version=&quot;1.0&quot; encoding=&quot;utf-16&quot;?&gt;&#10;&lt;Metadata xmlns:xsi=&quot;http://www.w3.org/2001/XMLSchema-instance&quot; xmlns:xsd=&quot;http://www.w3.org/2001/XMLSchema&quot; xsi:type=&quot;SectionStartMetadata&quot;&gt;&#10;  &lt;SectionTemplate&gt;Template4&lt;/SectionTemplate&gt;&#10;  &lt;SectionTemplateColor&gt;&#10;    &lt;A&gt;255&lt;/A&gt;&#10;    &lt;R&gt;139&lt;/R&gt;&#10;    &lt;G&gt;0&lt;/G&gt;&#10;    &lt;B&gt;0&lt;/B&gt;&#10;    &lt;ScA&gt;1&lt;/ScA&gt;&#10;    &lt;ScR&gt;0.258182853&lt;/ScR&gt;&#10;    &lt;ScG&gt;0&lt;/ScG&gt;&#10;    &lt;ScB&gt;0&lt;/ScB&gt;&#10;  &lt;/SectionTemplateColor&gt;&#10;  &lt;ShowPreviews&gt;true&lt;/ShowPreviews&gt;&#10;  &lt;ShowReviews&gt;true&lt;/ShowReviews&gt;&#10;  &lt;ShowHeaderTitle&gt;true&lt;/ShowHeaderTitle&gt;&#10;  &lt;ShowHeaderNumber&gt;true&lt;/ShowHeaderNumber&gt;&#10;  &lt;SectionArrangement&gt;Simple&lt;/SectionArrangement&gt;&#10;&lt;/Metadata&gt;"/>
</p:tagLst>
</file>

<file path=ppt/tags/tag5.xml><?xml version="1.0" encoding="utf-8"?>
<p:tagLst xmlns:a="http://schemas.openxmlformats.org/drawingml/2006/main" xmlns:r="http://schemas.openxmlformats.org/officeDocument/2006/relationships" xmlns:p="http://schemas.openxmlformats.org/presentationml/2006/main">
  <p:tag name="PLEXMETADATA" val="&lt;?xml version=&quot;1.0&quot; encoding=&quot;utf-16&quot;?&gt;&#10;&lt;Metadata xmlns:xsi=&quot;http://www.w3.org/2001/XMLSchema-instance&quot; xmlns:xsd=&quot;http://www.w3.org/2001/XMLSchema&quot; xsi:type=&quot;SectionStartMetadata&quot;&gt;&#10;  &lt;SectionTemplate&gt;Template4&lt;/SectionTemplate&gt;&#10;  &lt;SectionTemplateColor&gt;&#10;    &lt;A&gt;255&lt;/A&gt;&#10;    &lt;R&gt;139&lt;/R&gt;&#10;    &lt;G&gt;0&lt;/G&gt;&#10;    &lt;B&gt;0&lt;/B&gt;&#10;    &lt;ScA&gt;1&lt;/ScA&gt;&#10;    &lt;ScR&gt;0.258182853&lt;/ScR&gt;&#10;    &lt;ScG&gt;0&lt;/ScG&gt;&#10;    &lt;ScB&gt;0&lt;/ScB&gt;&#10;  &lt;/SectionTemplateColor&gt;&#10;  &lt;ShowPreviews&gt;true&lt;/ShowPreviews&gt;&#10;  &lt;ShowReviews&gt;true&lt;/ShowReviews&gt;&#10;  &lt;ShowHeaderTitle&gt;true&lt;/ShowHeaderTitle&gt;&#10;  &lt;ShowHeaderNumber&gt;true&lt;/ShowHeaderNumber&gt;&#10;  &lt;SectionArrangement&gt;Simple&lt;/SectionArrangement&gt;&#10;&lt;/Metadata&gt;"/>
</p:tagLst>
</file>

<file path=ppt/tags/tag6.xml><?xml version="1.0" encoding="utf-8"?>
<p:tagLst xmlns:a="http://schemas.openxmlformats.org/drawingml/2006/main" xmlns:r="http://schemas.openxmlformats.org/officeDocument/2006/relationships" xmlns:p="http://schemas.openxmlformats.org/presentationml/2006/main">
  <p:tag name="PLEXMETADATA" val="&lt;?xml version=&quot;1.0&quot; encoding=&quot;utf-16&quot;?&gt;&#10;&lt;Metadata xmlns:xsi=&quot;http://www.w3.org/2001/XMLSchema-instance&quot; xmlns:xsd=&quot;http://www.w3.org/2001/XMLSchema&quot; xsi:type=&quot;SectionStartMetadata&quot;&gt;&#10;  &lt;SectionTemplate&gt;Template4&lt;/SectionTemplate&gt;&#10;  &lt;SectionTemplateColor&gt;&#10;    &lt;A&gt;255&lt;/A&gt;&#10;    &lt;R&gt;139&lt;/R&gt;&#10;    &lt;G&gt;0&lt;/G&gt;&#10;    &lt;B&gt;0&lt;/B&gt;&#10;    &lt;ScA&gt;1&lt;/ScA&gt;&#10;    &lt;ScR&gt;0.258182853&lt;/ScR&gt;&#10;    &lt;ScG&gt;0&lt;/ScG&gt;&#10;    &lt;ScB&gt;0&lt;/ScB&gt;&#10;  &lt;/SectionTemplateColor&gt;&#10;  &lt;ShowPreviews&gt;true&lt;/ShowPreviews&gt;&#10;  &lt;ShowReviews&gt;true&lt;/ShowReviews&gt;&#10;  &lt;ShowHeaderTitle&gt;true&lt;/ShowHeaderTitle&gt;&#10;  &lt;ShowHeaderNumber&gt;true&lt;/ShowHeaderNumber&gt;&#10;  &lt;SectionArrangement&gt;Simple&lt;/SectionArrangement&gt;&#10;&lt;/Metadata&gt;"/>
</p:tagLst>
</file>

<file path=ppt/theme/theme1.xml><?xml version="1.0" encoding="utf-8"?>
<a:theme xmlns:a="http://schemas.openxmlformats.org/drawingml/2006/main" name="131">
  <a:themeElements>
    <a:clrScheme name="Lime">
      <a:dk1>
        <a:srgbClr val="FFC000"/>
      </a:dk1>
      <a:lt1>
        <a:srgbClr val="FFFF66"/>
      </a:lt1>
      <a:dk2>
        <a:srgbClr val="E36C09"/>
      </a:dk2>
      <a:lt2>
        <a:srgbClr val="FAC08F"/>
      </a:lt2>
      <a:accent1>
        <a:srgbClr val="E36C09"/>
      </a:accent1>
      <a:accent2>
        <a:srgbClr val="C0504D"/>
      </a:accent2>
      <a:accent3>
        <a:srgbClr val="FFFF00"/>
      </a:accent3>
      <a:accent4>
        <a:srgbClr val="EDF5A3"/>
      </a:accent4>
      <a:accent5>
        <a:srgbClr val="85E42E"/>
      </a:accent5>
      <a:accent6>
        <a:srgbClr val="F79646"/>
      </a:accent6>
      <a:hlink>
        <a:srgbClr val="99FF99"/>
      </a:hlink>
      <a:folHlink>
        <a:srgbClr val="CCFF6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131</Template>
  <TotalTime>241</TotalTime>
  <Words>1164</Words>
  <Application>Microsoft Office PowerPoint</Application>
  <PresentationFormat>On-screen Show (4:3)</PresentationFormat>
  <Paragraphs>93</Paragraphs>
  <Slides>25</Slides>
  <Notes>0</Notes>
  <HiddenSlides>5</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131</vt:lpstr>
      <vt:lpstr>Office Theme</vt:lpstr>
      <vt:lpstr>Slide 1</vt:lpstr>
      <vt:lpstr>Slide 2</vt:lpstr>
      <vt:lpstr>Directed Writing</vt:lpstr>
      <vt:lpstr>Slide 4</vt:lpstr>
      <vt:lpstr>Die, baby, die</vt:lpstr>
      <vt:lpstr>Captivate them</vt:lpstr>
      <vt:lpstr>Objects and Artefacts</vt:lpstr>
      <vt:lpstr>Slide 8</vt:lpstr>
      <vt:lpstr>Cut Ups 1 </vt:lpstr>
      <vt:lpstr>Cut Ups 2 </vt:lpstr>
      <vt:lpstr>Cut Up 3</vt:lpstr>
      <vt:lpstr>Slide 12</vt:lpstr>
      <vt:lpstr>Putting a paragraph together</vt:lpstr>
      <vt:lpstr>Slide 14</vt:lpstr>
      <vt:lpstr>Slide 15</vt:lpstr>
      <vt:lpstr>How do I start, Miss???  I don’t know what to write! I can’t think of anything</vt:lpstr>
      <vt:lpstr> Techniques That Will Hook Your Readers </vt:lpstr>
      <vt:lpstr>Slide 18</vt:lpstr>
      <vt:lpstr>Slide 19</vt:lpstr>
      <vt:lpstr>What about poetry?</vt:lpstr>
      <vt:lpstr>Slide 21</vt:lpstr>
      <vt:lpstr>Slide 22</vt:lpstr>
      <vt:lpstr>EXAMPLE</vt:lpstr>
      <vt:lpstr>Slide 24</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Enticing Reluctant Writers</dc:title>
  <dc:creator>Emma</dc:creator>
  <cp:lastModifiedBy>user</cp:lastModifiedBy>
  <cp:revision>10</cp:revision>
  <dcterms:created xsi:type="dcterms:W3CDTF">2009-11-23T06:30:51Z</dcterms:created>
  <dcterms:modified xsi:type="dcterms:W3CDTF">2011-03-24T20:09:49Z</dcterms:modified>
</cp:coreProperties>
</file>